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7556500" cy="10693400"/>
  <p:notesSz cx="6797675" cy="9928225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237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83796" tIns="41898" rIns="83796" bIns="41898" rtlCol="0" anchor="b"/>
          <a:p>
            <a:pPr lvl="0" algn="r" eaLnBrk="1" hangingPunct="1"/>
            <a:fld id="{9A0DB2DC-4C9A-4742-B13C-FB6460FD3503}" type="slidenum">
              <a:rPr lang="ru-RU" sz="1100" dirty="0"/>
            </a:fld>
            <a:endParaRPr lang="ru-R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Notes Placeholder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83796" tIns="41898" rIns="83796" bIns="41898" anchor="t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/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x-none" dirty="0">
                <a:latin typeface="Calibri" panose="020F0502020204030204" pitchFamily="34" charset="0"/>
              </a:rPr>
            </a:fld>
            <a:endParaRPr lang="zh-CN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/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x-none" dirty="0">
                <a:latin typeface="Calibri" panose="020F0502020204030204" pitchFamily="34" charset="0"/>
              </a:rPr>
            </a:fld>
            <a:endParaRPr lang="zh-CN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/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ая дата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x-none" dirty="0">
                <a:latin typeface="Calibri" panose="020F0502020204030204" pitchFamily="34" charset="0"/>
              </a:rPr>
            </a:fld>
            <a:endParaRPr lang="zh-CN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/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x-none" dirty="0">
                <a:latin typeface="Calibri" panose="020F0502020204030204" pitchFamily="34" charset="0"/>
              </a:rPr>
            </a:fld>
            <a:endParaRPr lang="zh-CN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x-none" dirty="0">
                <a:latin typeface="Calibri" panose="020F0502020204030204" pitchFamily="34" charset="0"/>
              </a:rPr>
            </a:fld>
            <a:endParaRPr lang="zh-CN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0.png"/><Relationship Id="rId14" Type="http://schemas.openxmlformats.org/officeDocument/2006/relationships/image" Target="../media/image9.png"/><Relationship Id="rId13" Type="http://schemas.openxmlformats.org/officeDocument/2006/relationships/image" Target="../media/image8.png"/><Relationship Id="rId12" Type="http://schemas.openxmlformats.org/officeDocument/2006/relationships/image" Target="../media/image7.png"/><Relationship Id="rId11" Type="http://schemas.openxmlformats.org/officeDocument/2006/relationships/image" Target="../media/image6.png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bk object 16"/>
          <p:cNvSpPr/>
          <p:nvPr/>
        </p:nvSpPr>
        <p:spPr>
          <a:xfrm>
            <a:off x="333375" y="10402888"/>
            <a:ext cx="689133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91096" y="0"/>
              </a:cxn>
            </a:cxnLst>
            <a:pathLst>
              <a:path w="6891655">
                <a:moveTo>
                  <a:pt x="0" y="0"/>
                </a:moveTo>
                <a:lnTo>
                  <a:pt x="6891413" y="0"/>
                </a:lnTo>
              </a:path>
            </a:pathLst>
          </a:custGeom>
          <a:noFill/>
          <a:ln w="6896" cap="flat" cmpd="sng">
            <a:solidFill>
              <a:srgbClr val="9EB995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1027" name="bk object 17"/>
          <p:cNvSpPr/>
          <p:nvPr/>
        </p:nvSpPr>
        <p:spPr>
          <a:xfrm>
            <a:off x="311150" y="10377488"/>
            <a:ext cx="47625" cy="50800"/>
          </a:xfrm>
          <a:custGeom>
            <a:avLst/>
            <a:gdLst/>
            <a:ahLst/>
            <a:cxnLst>
              <a:cxn ang="0">
                <a:pos x="14413" y="0"/>
              </a:cxn>
              <a:cxn ang="0">
                <a:pos x="5704" y="6521"/>
              </a:cxn>
              <a:cxn ang="0">
                <a:pos x="459" y="18601"/>
              </a:cxn>
              <a:cxn ang="0">
                <a:pos x="0" y="36605"/>
              </a:cxn>
              <a:cxn ang="0">
                <a:pos x="9233" y="46555"/>
              </a:cxn>
              <a:cxn ang="0">
                <a:pos x="22589" y="50364"/>
              </a:cxn>
              <a:cxn ang="0">
                <a:pos x="25582" y="50187"/>
              </a:cxn>
              <a:cxn ang="0">
                <a:pos x="37053" y="45502"/>
              </a:cxn>
              <a:cxn ang="0">
                <a:pos x="44938" y="34910"/>
              </a:cxn>
              <a:cxn ang="0">
                <a:pos x="47575" y="19023"/>
              </a:cxn>
              <a:cxn ang="0">
                <a:pos x="42139" y="8616"/>
              </a:cxn>
              <a:cxn ang="0">
                <a:pos x="31056" y="1770"/>
              </a:cxn>
              <a:cxn ang="0">
                <a:pos x="14413" y="0"/>
              </a:cxn>
            </a:cxnLst>
            <a:pathLst>
              <a:path w="48260" h="50800">
                <a:moveTo>
                  <a:pt x="14605" y="0"/>
                </a:moveTo>
                <a:lnTo>
                  <a:pt x="5780" y="6521"/>
                </a:lnTo>
                <a:lnTo>
                  <a:pt x="465" y="18601"/>
                </a:lnTo>
                <a:lnTo>
                  <a:pt x="0" y="36605"/>
                </a:lnTo>
                <a:lnTo>
                  <a:pt x="9356" y="46555"/>
                </a:lnTo>
                <a:lnTo>
                  <a:pt x="22890" y="50364"/>
                </a:lnTo>
                <a:lnTo>
                  <a:pt x="25923" y="50187"/>
                </a:lnTo>
                <a:lnTo>
                  <a:pt x="37547" y="45502"/>
                </a:lnTo>
                <a:lnTo>
                  <a:pt x="45537" y="34910"/>
                </a:lnTo>
                <a:lnTo>
                  <a:pt x="48209" y="19023"/>
                </a:lnTo>
                <a:lnTo>
                  <a:pt x="42701" y="8616"/>
                </a:lnTo>
                <a:lnTo>
                  <a:pt x="31470" y="1770"/>
                </a:lnTo>
                <a:lnTo>
                  <a:pt x="14605" y="0"/>
                </a:lnTo>
                <a:close/>
              </a:path>
            </a:pathLst>
          </a:custGeom>
          <a:solidFill>
            <a:srgbClr val="9DB392">
              <a:alpha val="100000"/>
            </a:srgb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8" name="bk object 18"/>
          <p:cNvSpPr/>
          <p:nvPr/>
        </p:nvSpPr>
        <p:spPr>
          <a:xfrm>
            <a:off x="7200900" y="10377488"/>
            <a:ext cx="49213" cy="50800"/>
          </a:xfrm>
          <a:custGeom>
            <a:avLst/>
            <a:gdLst/>
            <a:ahLst/>
            <a:cxnLst>
              <a:cxn ang="0">
                <a:pos x="34268" y="0"/>
              </a:cxn>
              <a:cxn ang="0">
                <a:pos x="17069" y="1770"/>
              </a:cxn>
              <a:cxn ang="0">
                <a:pos x="5617" y="8616"/>
              </a:cxn>
              <a:cxn ang="0">
                <a:pos x="0" y="19023"/>
              </a:cxn>
              <a:cxn ang="0">
                <a:pos x="2725" y="34910"/>
              </a:cxn>
              <a:cxn ang="0">
                <a:pos x="10873" y="45502"/>
              </a:cxn>
              <a:cxn ang="0">
                <a:pos x="22727" y="50187"/>
              </a:cxn>
              <a:cxn ang="0">
                <a:pos x="25818" y="50364"/>
              </a:cxn>
              <a:cxn ang="0">
                <a:pos x="39620" y="46555"/>
              </a:cxn>
              <a:cxn ang="0">
                <a:pos x="49162" y="36605"/>
              </a:cxn>
              <a:cxn ang="0">
                <a:pos x="48687" y="18601"/>
              </a:cxn>
              <a:cxn ang="0">
                <a:pos x="43268" y="6521"/>
              </a:cxn>
              <a:cxn ang="0">
                <a:pos x="34268" y="0"/>
              </a:cxn>
            </a:cxnLst>
            <a:pathLst>
              <a:path w="48259" h="50800">
                <a:moveTo>
                  <a:pt x="33604" y="0"/>
                </a:moveTo>
                <a:lnTo>
                  <a:pt x="16738" y="1770"/>
                </a:lnTo>
                <a:lnTo>
                  <a:pt x="5508" y="8616"/>
                </a:lnTo>
                <a:lnTo>
                  <a:pt x="0" y="19023"/>
                </a:lnTo>
                <a:lnTo>
                  <a:pt x="2672" y="34910"/>
                </a:lnTo>
                <a:lnTo>
                  <a:pt x="10662" y="45502"/>
                </a:lnTo>
                <a:lnTo>
                  <a:pt x="22286" y="50187"/>
                </a:lnTo>
                <a:lnTo>
                  <a:pt x="25318" y="50364"/>
                </a:lnTo>
                <a:lnTo>
                  <a:pt x="38852" y="46555"/>
                </a:lnTo>
                <a:lnTo>
                  <a:pt x="48209" y="36605"/>
                </a:lnTo>
                <a:lnTo>
                  <a:pt x="47743" y="18601"/>
                </a:lnTo>
                <a:lnTo>
                  <a:pt x="42429" y="6521"/>
                </a:lnTo>
                <a:lnTo>
                  <a:pt x="33604" y="0"/>
                </a:lnTo>
                <a:close/>
              </a:path>
            </a:pathLst>
          </a:custGeom>
          <a:solidFill>
            <a:srgbClr val="9DB392">
              <a:alpha val="100000"/>
            </a:srgb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9" name="bk object 19"/>
          <p:cNvSpPr/>
          <p:nvPr/>
        </p:nvSpPr>
        <p:spPr>
          <a:xfrm>
            <a:off x="1044575" y="368300"/>
            <a:ext cx="5391150" cy="519113"/>
          </a:xfrm>
          <a:custGeom>
            <a:avLst/>
            <a:gdLst/>
            <a:ahLst/>
            <a:cxnLst>
              <a:cxn ang="0">
                <a:pos x="5391023" y="0"/>
              </a:cxn>
              <a:cxn ang="0">
                <a:pos x="0" y="0"/>
              </a:cxn>
              <a:cxn ang="0">
                <a:pos x="0" y="516951"/>
              </a:cxn>
              <a:cxn ang="0">
                <a:pos x="1714" y="518681"/>
              </a:cxn>
              <a:cxn ang="0">
                <a:pos x="5391023" y="518681"/>
              </a:cxn>
              <a:cxn ang="0">
                <a:pos x="5391023" y="0"/>
              </a:cxn>
            </a:cxnLst>
            <a:pathLst>
              <a:path w="5391150" h="518159">
                <a:moveTo>
                  <a:pt x="5391023" y="0"/>
                </a:moveTo>
                <a:lnTo>
                  <a:pt x="0" y="0"/>
                </a:lnTo>
                <a:lnTo>
                  <a:pt x="0" y="516001"/>
                </a:lnTo>
                <a:lnTo>
                  <a:pt x="1714" y="517728"/>
                </a:lnTo>
                <a:lnTo>
                  <a:pt x="5391023" y="517728"/>
                </a:lnTo>
                <a:lnTo>
                  <a:pt x="5391023" y="0"/>
                </a:lnTo>
                <a:close/>
              </a:path>
            </a:pathLst>
          </a:custGeom>
          <a:solidFill>
            <a:srgbClr val="005FA7">
              <a:alpha val="100000"/>
            </a:srgb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30" name="bk object 20"/>
          <p:cNvSpPr/>
          <p:nvPr/>
        </p:nvSpPr>
        <p:spPr>
          <a:xfrm>
            <a:off x="1044575" y="369888"/>
            <a:ext cx="3152775" cy="515937"/>
          </a:xfrm>
          <a:custGeom>
            <a:avLst/>
            <a:gdLst/>
            <a:ahLst/>
            <a:cxnLst>
              <a:cxn ang="0">
                <a:pos x="548822" y="0"/>
              </a:cxn>
              <a:cxn ang="0">
                <a:pos x="611057" y="0"/>
              </a:cxn>
              <a:cxn ang="0">
                <a:pos x="673260" y="0"/>
              </a:cxn>
              <a:cxn ang="0">
                <a:pos x="735507" y="0"/>
              </a:cxn>
              <a:cxn ang="0">
                <a:pos x="797722" y="0"/>
              </a:cxn>
              <a:cxn ang="0">
                <a:pos x="859946" y="0"/>
              </a:cxn>
              <a:cxn ang="0">
                <a:pos x="922159" y="0"/>
              </a:cxn>
              <a:cxn ang="0">
                <a:pos x="984394" y="0"/>
              </a:cxn>
              <a:cxn ang="0">
                <a:pos x="1046620" y="0"/>
              </a:cxn>
              <a:cxn ang="0">
                <a:pos x="1108863" y="0"/>
              </a:cxn>
              <a:cxn ang="0">
                <a:pos x="1171071" y="0"/>
              </a:cxn>
              <a:cxn ang="0">
                <a:pos x="1233302" y="0"/>
              </a:cxn>
              <a:cxn ang="0">
                <a:pos x="1295528" y="0"/>
              </a:cxn>
              <a:cxn ang="0">
                <a:pos x="1357758" y="0"/>
              </a:cxn>
              <a:cxn ang="0">
                <a:pos x="1419980" y="0"/>
              </a:cxn>
              <a:cxn ang="0">
                <a:pos x="1482200" y="0"/>
              </a:cxn>
              <a:cxn ang="0">
                <a:pos x="1544432" y="0"/>
              </a:cxn>
              <a:cxn ang="0">
                <a:pos x="1606657" y="0"/>
              </a:cxn>
              <a:cxn ang="0">
                <a:pos x="1668875" y="0"/>
              </a:cxn>
              <a:cxn ang="0">
                <a:pos x="1731105" y="0"/>
              </a:cxn>
              <a:cxn ang="0">
                <a:pos x="1793335" y="0"/>
              </a:cxn>
              <a:cxn ang="0">
                <a:pos x="1855552" y="0"/>
              </a:cxn>
              <a:cxn ang="0">
                <a:pos x="1917783" y="0"/>
              </a:cxn>
              <a:cxn ang="0">
                <a:pos x="1980013" y="0"/>
              </a:cxn>
              <a:cxn ang="0">
                <a:pos x="2042243" y="0"/>
              </a:cxn>
              <a:cxn ang="0">
                <a:pos x="2104464" y="0"/>
              </a:cxn>
              <a:cxn ang="0">
                <a:pos x="2166691" y="0"/>
              </a:cxn>
              <a:cxn ang="0">
                <a:pos x="2228908" y="0"/>
              </a:cxn>
              <a:cxn ang="0">
                <a:pos x="2291131" y="0"/>
              </a:cxn>
              <a:cxn ang="0">
                <a:pos x="2353360" y="0"/>
              </a:cxn>
              <a:cxn ang="0">
                <a:pos x="2415586" y="0"/>
              </a:cxn>
              <a:cxn ang="0">
                <a:pos x="2477808" y="0"/>
              </a:cxn>
              <a:cxn ang="0">
                <a:pos x="2540041" y="0"/>
              </a:cxn>
              <a:cxn ang="0">
                <a:pos x="2602264" y="0"/>
              </a:cxn>
              <a:cxn ang="0">
                <a:pos x="2664485" y="0"/>
              </a:cxn>
              <a:cxn ang="0">
                <a:pos x="2726716" y="0"/>
              </a:cxn>
              <a:cxn ang="0">
                <a:pos x="2788939" y="0"/>
              </a:cxn>
              <a:cxn ang="0">
                <a:pos x="2851168" y="0"/>
              </a:cxn>
              <a:cxn ang="0">
                <a:pos x="2913388" y="0"/>
              </a:cxn>
              <a:cxn ang="0">
                <a:pos x="2975615" y="0"/>
              </a:cxn>
              <a:cxn ang="0">
                <a:pos x="3037835" y="0"/>
              </a:cxn>
              <a:cxn ang="0">
                <a:pos x="3100080" y="0"/>
              </a:cxn>
              <a:cxn ang="0">
                <a:pos x="3152635" y="2535"/>
              </a:cxn>
              <a:cxn ang="0">
                <a:pos x="3152635" y="63383"/>
              </a:cxn>
              <a:cxn ang="0">
                <a:pos x="3152635" y="125498"/>
              </a:cxn>
              <a:cxn ang="0">
                <a:pos x="3152635" y="186346"/>
              </a:cxn>
              <a:cxn ang="0">
                <a:pos x="3152635" y="248461"/>
              </a:cxn>
              <a:cxn ang="0">
                <a:pos x="3152635" y="309309"/>
              </a:cxn>
              <a:cxn ang="0">
                <a:pos x="3152635" y="371424"/>
              </a:cxn>
              <a:cxn ang="0">
                <a:pos x="3152635" y="432272"/>
              </a:cxn>
              <a:cxn ang="0">
                <a:pos x="3152635" y="494387"/>
              </a:cxn>
              <a:cxn ang="0">
                <a:pos x="486598" y="0"/>
              </a:cxn>
              <a:cxn ang="0">
                <a:pos x="424368" y="0"/>
              </a:cxn>
              <a:cxn ang="0">
                <a:pos x="362148" y="0"/>
              </a:cxn>
              <a:cxn ang="0">
                <a:pos x="299917" y="0"/>
              </a:cxn>
              <a:cxn ang="0">
                <a:pos x="237697" y="0"/>
              </a:cxn>
              <a:cxn ang="0">
                <a:pos x="175478" y="0"/>
              </a:cxn>
              <a:cxn ang="0">
                <a:pos x="113239" y="0"/>
              </a:cxn>
              <a:cxn ang="0">
                <a:pos x="51011" y="0"/>
              </a:cxn>
            </a:cxnLst>
            <a:pathLst>
              <a:path w="3153410" h="516890">
                <a:moveTo>
                  <a:pt x="548933" y="0"/>
                </a:moveTo>
                <a:lnTo>
                  <a:pt x="541616" y="0"/>
                </a:lnTo>
                <a:lnTo>
                  <a:pt x="18431" y="516890"/>
                </a:lnTo>
                <a:lnTo>
                  <a:pt x="25734" y="516890"/>
                </a:lnTo>
                <a:lnTo>
                  <a:pt x="548933" y="0"/>
                </a:lnTo>
                <a:close/>
              </a:path>
              <a:path w="3153410" h="516890">
                <a:moveTo>
                  <a:pt x="611180" y="0"/>
                </a:moveTo>
                <a:lnTo>
                  <a:pt x="603859" y="0"/>
                </a:lnTo>
                <a:lnTo>
                  <a:pt x="80658" y="516890"/>
                </a:lnTo>
                <a:lnTo>
                  <a:pt x="87986" y="516890"/>
                </a:lnTo>
                <a:lnTo>
                  <a:pt x="611180" y="0"/>
                </a:lnTo>
                <a:close/>
              </a:path>
              <a:path w="3153410" h="516890">
                <a:moveTo>
                  <a:pt x="673396" y="0"/>
                </a:moveTo>
                <a:lnTo>
                  <a:pt x="666093" y="0"/>
                </a:lnTo>
                <a:lnTo>
                  <a:pt x="142897" y="516890"/>
                </a:lnTo>
                <a:lnTo>
                  <a:pt x="150200" y="516890"/>
                </a:lnTo>
                <a:lnTo>
                  <a:pt x="673396" y="0"/>
                </a:lnTo>
                <a:close/>
              </a:path>
              <a:path w="3153410" h="516890">
                <a:moveTo>
                  <a:pt x="735655" y="0"/>
                </a:moveTo>
                <a:lnTo>
                  <a:pt x="728322" y="0"/>
                </a:lnTo>
                <a:lnTo>
                  <a:pt x="205124" y="516890"/>
                </a:lnTo>
                <a:lnTo>
                  <a:pt x="212464" y="516890"/>
                </a:lnTo>
                <a:lnTo>
                  <a:pt x="735655" y="0"/>
                </a:lnTo>
                <a:close/>
              </a:path>
              <a:path w="3153410" h="516890">
                <a:moveTo>
                  <a:pt x="797883" y="0"/>
                </a:moveTo>
                <a:lnTo>
                  <a:pt x="790568" y="0"/>
                </a:lnTo>
                <a:lnTo>
                  <a:pt x="267375" y="516890"/>
                </a:lnTo>
                <a:lnTo>
                  <a:pt x="274691" y="516890"/>
                </a:lnTo>
                <a:lnTo>
                  <a:pt x="797883" y="0"/>
                </a:lnTo>
                <a:close/>
              </a:path>
              <a:path w="3153410" h="516890">
                <a:moveTo>
                  <a:pt x="860119" y="0"/>
                </a:moveTo>
                <a:lnTo>
                  <a:pt x="852796" y="0"/>
                </a:lnTo>
                <a:lnTo>
                  <a:pt x="329600" y="516890"/>
                </a:lnTo>
                <a:lnTo>
                  <a:pt x="336917" y="516890"/>
                </a:lnTo>
                <a:lnTo>
                  <a:pt x="860119" y="0"/>
                </a:lnTo>
                <a:close/>
              </a:path>
              <a:path w="3153410" h="516890">
                <a:moveTo>
                  <a:pt x="922345" y="0"/>
                </a:moveTo>
                <a:lnTo>
                  <a:pt x="915039" y="0"/>
                </a:lnTo>
                <a:lnTo>
                  <a:pt x="391843" y="516890"/>
                </a:lnTo>
                <a:lnTo>
                  <a:pt x="399136" y="516890"/>
                </a:lnTo>
                <a:lnTo>
                  <a:pt x="922345" y="0"/>
                </a:lnTo>
                <a:close/>
              </a:path>
              <a:path w="3153410" h="516890">
                <a:moveTo>
                  <a:pt x="984592" y="0"/>
                </a:moveTo>
                <a:lnTo>
                  <a:pt x="977285" y="0"/>
                </a:lnTo>
                <a:lnTo>
                  <a:pt x="454076" y="516890"/>
                </a:lnTo>
                <a:lnTo>
                  <a:pt x="461390" y="516890"/>
                </a:lnTo>
                <a:lnTo>
                  <a:pt x="984592" y="0"/>
                </a:lnTo>
                <a:close/>
              </a:path>
              <a:path w="3153410" h="516890">
                <a:moveTo>
                  <a:pt x="1046831" y="0"/>
                </a:moveTo>
                <a:lnTo>
                  <a:pt x="1039507" y="0"/>
                </a:lnTo>
                <a:lnTo>
                  <a:pt x="516305" y="516890"/>
                </a:lnTo>
                <a:lnTo>
                  <a:pt x="523642" y="516890"/>
                </a:lnTo>
                <a:lnTo>
                  <a:pt x="1046831" y="0"/>
                </a:lnTo>
                <a:close/>
              </a:path>
              <a:path w="3153410" h="516890">
                <a:moveTo>
                  <a:pt x="1109086" y="0"/>
                </a:moveTo>
                <a:lnTo>
                  <a:pt x="1101750" y="0"/>
                </a:lnTo>
                <a:lnTo>
                  <a:pt x="578547" y="516890"/>
                </a:lnTo>
                <a:lnTo>
                  <a:pt x="585877" y="516890"/>
                </a:lnTo>
                <a:lnTo>
                  <a:pt x="1109086" y="0"/>
                </a:lnTo>
                <a:close/>
              </a:path>
              <a:path w="3153410" h="516890">
                <a:moveTo>
                  <a:pt x="1171307" y="0"/>
                </a:moveTo>
                <a:lnTo>
                  <a:pt x="1163984" y="0"/>
                </a:lnTo>
                <a:lnTo>
                  <a:pt x="640788" y="516890"/>
                </a:lnTo>
                <a:lnTo>
                  <a:pt x="648105" y="516890"/>
                </a:lnTo>
                <a:lnTo>
                  <a:pt x="1171307" y="0"/>
                </a:lnTo>
                <a:close/>
              </a:path>
              <a:path w="3153410" h="516890">
                <a:moveTo>
                  <a:pt x="1233550" y="0"/>
                </a:moveTo>
                <a:lnTo>
                  <a:pt x="1226230" y="0"/>
                </a:lnTo>
                <a:lnTo>
                  <a:pt x="703022" y="516890"/>
                </a:lnTo>
                <a:lnTo>
                  <a:pt x="710348" y="516890"/>
                </a:lnTo>
                <a:lnTo>
                  <a:pt x="1233550" y="0"/>
                </a:lnTo>
                <a:close/>
              </a:path>
              <a:path w="3153410" h="516890">
                <a:moveTo>
                  <a:pt x="1295789" y="0"/>
                </a:moveTo>
                <a:lnTo>
                  <a:pt x="1288469" y="0"/>
                </a:lnTo>
                <a:lnTo>
                  <a:pt x="765274" y="516890"/>
                </a:lnTo>
                <a:lnTo>
                  <a:pt x="772600" y="516890"/>
                </a:lnTo>
                <a:lnTo>
                  <a:pt x="1295789" y="0"/>
                </a:lnTo>
                <a:close/>
              </a:path>
              <a:path w="3153410" h="516890">
                <a:moveTo>
                  <a:pt x="1358031" y="0"/>
                </a:moveTo>
                <a:lnTo>
                  <a:pt x="1350703" y="0"/>
                </a:lnTo>
                <a:lnTo>
                  <a:pt x="827495" y="516890"/>
                </a:lnTo>
                <a:lnTo>
                  <a:pt x="834822" y="516890"/>
                </a:lnTo>
                <a:lnTo>
                  <a:pt x="1358031" y="0"/>
                </a:lnTo>
                <a:close/>
              </a:path>
              <a:path w="3153410" h="516890">
                <a:moveTo>
                  <a:pt x="1420266" y="0"/>
                </a:moveTo>
                <a:lnTo>
                  <a:pt x="1412938" y="0"/>
                </a:lnTo>
                <a:lnTo>
                  <a:pt x="889735" y="516890"/>
                </a:lnTo>
                <a:lnTo>
                  <a:pt x="897063" y="516890"/>
                </a:lnTo>
                <a:lnTo>
                  <a:pt x="1420266" y="0"/>
                </a:lnTo>
                <a:close/>
              </a:path>
              <a:path w="3153410" h="516890">
                <a:moveTo>
                  <a:pt x="1482499" y="0"/>
                </a:moveTo>
                <a:lnTo>
                  <a:pt x="1475193" y="0"/>
                </a:lnTo>
                <a:lnTo>
                  <a:pt x="951991" y="516890"/>
                </a:lnTo>
                <a:lnTo>
                  <a:pt x="959284" y="516890"/>
                </a:lnTo>
                <a:lnTo>
                  <a:pt x="1482499" y="0"/>
                </a:lnTo>
                <a:close/>
              </a:path>
              <a:path w="3153410" h="516890">
                <a:moveTo>
                  <a:pt x="1544743" y="0"/>
                </a:moveTo>
                <a:lnTo>
                  <a:pt x="1537410" y="0"/>
                </a:lnTo>
                <a:lnTo>
                  <a:pt x="1014208" y="516890"/>
                </a:lnTo>
                <a:lnTo>
                  <a:pt x="1021547" y="516890"/>
                </a:lnTo>
                <a:lnTo>
                  <a:pt x="1544743" y="0"/>
                </a:lnTo>
                <a:close/>
              </a:path>
              <a:path w="3153410" h="516890">
                <a:moveTo>
                  <a:pt x="1606981" y="0"/>
                </a:moveTo>
                <a:lnTo>
                  <a:pt x="1599661" y="0"/>
                </a:lnTo>
                <a:lnTo>
                  <a:pt x="1076453" y="516890"/>
                </a:lnTo>
                <a:lnTo>
                  <a:pt x="1083779" y="516890"/>
                </a:lnTo>
                <a:lnTo>
                  <a:pt x="1606981" y="0"/>
                </a:lnTo>
                <a:close/>
              </a:path>
              <a:path w="3153410" h="516890">
                <a:moveTo>
                  <a:pt x="1669211" y="0"/>
                </a:moveTo>
                <a:lnTo>
                  <a:pt x="1661896" y="0"/>
                </a:lnTo>
                <a:lnTo>
                  <a:pt x="1138694" y="516890"/>
                </a:lnTo>
                <a:lnTo>
                  <a:pt x="1146009" y="516890"/>
                </a:lnTo>
                <a:lnTo>
                  <a:pt x="1669211" y="0"/>
                </a:lnTo>
                <a:close/>
              </a:path>
              <a:path w="3153410" h="516890">
                <a:moveTo>
                  <a:pt x="1731454" y="0"/>
                </a:moveTo>
                <a:lnTo>
                  <a:pt x="1724126" y="0"/>
                </a:lnTo>
                <a:lnTo>
                  <a:pt x="1200924" y="516890"/>
                </a:lnTo>
                <a:lnTo>
                  <a:pt x="1208251" y="516890"/>
                </a:lnTo>
                <a:lnTo>
                  <a:pt x="1731454" y="0"/>
                </a:lnTo>
                <a:close/>
              </a:path>
              <a:path w="3153410" h="516890">
                <a:moveTo>
                  <a:pt x="1793696" y="0"/>
                </a:moveTo>
                <a:lnTo>
                  <a:pt x="1786368" y="0"/>
                </a:lnTo>
                <a:lnTo>
                  <a:pt x="1263166" y="516890"/>
                </a:lnTo>
                <a:lnTo>
                  <a:pt x="1270494" y="516890"/>
                </a:lnTo>
                <a:lnTo>
                  <a:pt x="1793696" y="0"/>
                </a:lnTo>
                <a:close/>
              </a:path>
              <a:path w="3153410" h="516890">
                <a:moveTo>
                  <a:pt x="1855926" y="0"/>
                </a:moveTo>
                <a:lnTo>
                  <a:pt x="1848624" y="0"/>
                </a:lnTo>
                <a:lnTo>
                  <a:pt x="1325422" y="516890"/>
                </a:lnTo>
                <a:lnTo>
                  <a:pt x="1332724" y="516890"/>
                </a:lnTo>
                <a:lnTo>
                  <a:pt x="1855926" y="0"/>
                </a:lnTo>
                <a:close/>
              </a:path>
              <a:path w="3153410" h="516890">
                <a:moveTo>
                  <a:pt x="1918169" y="0"/>
                </a:moveTo>
                <a:lnTo>
                  <a:pt x="1910846" y="0"/>
                </a:lnTo>
                <a:lnTo>
                  <a:pt x="1387650" y="516890"/>
                </a:lnTo>
                <a:lnTo>
                  <a:pt x="1394967" y="516890"/>
                </a:lnTo>
                <a:lnTo>
                  <a:pt x="1918169" y="0"/>
                </a:lnTo>
                <a:close/>
              </a:path>
              <a:path w="3153410" h="516890">
                <a:moveTo>
                  <a:pt x="1980412" y="0"/>
                </a:moveTo>
                <a:lnTo>
                  <a:pt x="1973092" y="0"/>
                </a:lnTo>
                <a:lnTo>
                  <a:pt x="1449883" y="516890"/>
                </a:lnTo>
                <a:lnTo>
                  <a:pt x="1457210" y="516890"/>
                </a:lnTo>
                <a:lnTo>
                  <a:pt x="1980412" y="0"/>
                </a:lnTo>
                <a:close/>
              </a:path>
              <a:path w="3153410" h="516890">
                <a:moveTo>
                  <a:pt x="2042654" y="0"/>
                </a:moveTo>
                <a:lnTo>
                  <a:pt x="2035322" y="0"/>
                </a:lnTo>
                <a:lnTo>
                  <a:pt x="1512113" y="516890"/>
                </a:lnTo>
                <a:lnTo>
                  <a:pt x="1519452" y="516890"/>
                </a:lnTo>
                <a:lnTo>
                  <a:pt x="2042654" y="0"/>
                </a:lnTo>
                <a:close/>
              </a:path>
              <a:path w="3153410" h="516890">
                <a:moveTo>
                  <a:pt x="2104888" y="0"/>
                </a:moveTo>
                <a:lnTo>
                  <a:pt x="2097561" y="0"/>
                </a:lnTo>
                <a:lnTo>
                  <a:pt x="1574365" y="516890"/>
                </a:lnTo>
                <a:lnTo>
                  <a:pt x="1581673" y="516890"/>
                </a:lnTo>
                <a:lnTo>
                  <a:pt x="2104888" y="0"/>
                </a:lnTo>
                <a:close/>
              </a:path>
              <a:path w="3153410" h="516890">
                <a:moveTo>
                  <a:pt x="2167127" y="0"/>
                </a:moveTo>
                <a:lnTo>
                  <a:pt x="2159804" y="0"/>
                </a:lnTo>
                <a:lnTo>
                  <a:pt x="1636608" y="516890"/>
                </a:lnTo>
                <a:lnTo>
                  <a:pt x="1643925" y="516890"/>
                </a:lnTo>
                <a:lnTo>
                  <a:pt x="2167127" y="0"/>
                </a:lnTo>
                <a:close/>
              </a:path>
              <a:path w="3153410" h="516890">
                <a:moveTo>
                  <a:pt x="2229357" y="0"/>
                </a:moveTo>
                <a:lnTo>
                  <a:pt x="2222050" y="0"/>
                </a:lnTo>
                <a:lnTo>
                  <a:pt x="1698842" y="516890"/>
                </a:lnTo>
                <a:lnTo>
                  <a:pt x="1706155" y="516890"/>
                </a:lnTo>
                <a:lnTo>
                  <a:pt x="2229357" y="0"/>
                </a:lnTo>
                <a:close/>
              </a:path>
              <a:path w="3153410" h="516890">
                <a:moveTo>
                  <a:pt x="2291592" y="0"/>
                </a:moveTo>
                <a:lnTo>
                  <a:pt x="2284276" y="0"/>
                </a:lnTo>
                <a:lnTo>
                  <a:pt x="1761081" y="516890"/>
                </a:lnTo>
                <a:lnTo>
                  <a:pt x="1768396" y="516890"/>
                </a:lnTo>
                <a:lnTo>
                  <a:pt x="2291592" y="0"/>
                </a:lnTo>
                <a:close/>
              </a:path>
              <a:path w="3153410" h="516890">
                <a:moveTo>
                  <a:pt x="2353834" y="0"/>
                </a:moveTo>
                <a:lnTo>
                  <a:pt x="2346515" y="0"/>
                </a:lnTo>
                <a:lnTo>
                  <a:pt x="1823312" y="516890"/>
                </a:lnTo>
                <a:lnTo>
                  <a:pt x="1830638" y="516890"/>
                </a:lnTo>
                <a:lnTo>
                  <a:pt x="2353834" y="0"/>
                </a:lnTo>
                <a:close/>
              </a:path>
              <a:path w="3153410" h="516890">
                <a:moveTo>
                  <a:pt x="2416073" y="0"/>
                </a:moveTo>
                <a:lnTo>
                  <a:pt x="2408754" y="0"/>
                </a:lnTo>
                <a:lnTo>
                  <a:pt x="1885564" y="516890"/>
                </a:lnTo>
                <a:lnTo>
                  <a:pt x="1892870" y="516890"/>
                </a:lnTo>
                <a:lnTo>
                  <a:pt x="2416073" y="0"/>
                </a:lnTo>
                <a:close/>
              </a:path>
              <a:path w="3153410" h="516890">
                <a:moveTo>
                  <a:pt x="2478307" y="0"/>
                </a:moveTo>
                <a:lnTo>
                  <a:pt x="2470992" y="0"/>
                </a:lnTo>
                <a:lnTo>
                  <a:pt x="1947796" y="516890"/>
                </a:lnTo>
                <a:lnTo>
                  <a:pt x="1955111" y="516890"/>
                </a:lnTo>
                <a:lnTo>
                  <a:pt x="2478307" y="0"/>
                </a:lnTo>
                <a:close/>
              </a:path>
              <a:path w="3153410" h="516890">
                <a:moveTo>
                  <a:pt x="2540553" y="0"/>
                </a:moveTo>
                <a:lnTo>
                  <a:pt x="2533243" y="0"/>
                </a:lnTo>
                <a:lnTo>
                  <a:pt x="2010041" y="516890"/>
                </a:lnTo>
                <a:lnTo>
                  <a:pt x="2017345" y="516890"/>
                </a:lnTo>
                <a:lnTo>
                  <a:pt x="2540553" y="0"/>
                </a:lnTo>
                <a:close/>
              </a:path>
              <a:path w="3153410" h="516890">
                <a:moveTo>
                  <a:pt x="2602788" y="0"/>
                </a:moveTo>
                <a:lnTo>
                  <a:pt x="2595468" y="0"/>
                </a:lnTo>
                <a:lnTo>
                  <a:pt x="2072260" y="516890"/>
                </a:lnTo>
                <a:lnTo>
                  <a:pt x="2079586" y="516890"/>
                </a:lnTo>
                <a:lnTo>
                  <a:pt x="2602788" y="0"/>
                </a:lnTo>
                <a:close/>
              </a:path>
              <a:path w="3153410" h="516890">
                <a:moveTo>
                  <a:pt x="2665022" y="0"/>
                </a:moveTo>
                <a:lnTo>
                  <a:pt x="2657707" y="0"/>
                </a:lnTo>
                <a:lnTo>
                  <a:pt x="2134511" y="516890"/>
                </a:lnTo>
                <a:lnTo>
                  <a:pt x="2141827" y="516890"/>
                </a:lnTo>
                <a:lnTo>
                  <a:pt x="2665022" y="0"/>
                </a:lnTo>
                <a:close/>
              </a:path>
              <a:path w="3153410" h="516890">
                <a:moveTo>
                  <a:pt x="2727265" y="0"/>
                </a:moveTo>
                <a:lnTo>
                  <a:pt x="2719941" y="0"/>
                </a:lnTo>
                <a:lnTo>
                  <a:pt x="2196732" y="516890"/>
                </a:lnTo>
                <a:lnTo>
                  <a:pt x="2204069" y="516890"/>
                </a:lnTo>
                <a:lnTo>
                  <a:pt x="2727265" y="0"/>
                </a:lnTo>
                <a:close/>
              </a:path>
              <a:path w="3153410" h="516890">
                <a:moveTo>
                  <a:pt x="2789501" y="0"/>
                </a:moveTo>
                <a:lnTo>
                  <a:pt x="2782180" y="0"/>
                </a:lnTo>
                <a:lnTo>
                  <a:pt x="2258984" y="516890"/>
                </a:lnTo>
                <a:lnTo>
                  <a:pt x="2266301" y="516890"/>
                </a:lnTo>
                <a:lnTo>
                  <a:pt x="2789501" y="0"/>
                </a:lnTo>
                <a:close/>
              </a:path>
              <a:path w="3153410" h="516890">
                <a:moveTo>
                  <a:pt x="2851742" y="0"/>
                </a:moveTo>
                <a:lnTo>
                  <a:pt x="2844422" y="0"/>
                </a:lnTo>
                <a:lnTo>
                  <a:pt x="2321227" y="516890"/>
                </a:lnTo>
                <a:lnTo>
                  <a:pt x="2328533" y="516890"/>
                </a:lnTo>
                <a:lnTo>
                  <a:pt x="2851742" y="0"/>
                </a:lnTo>
                <a:close/>
              </a:path>
              <a:path w="3153410" h="516890">
                <a:moveTo>
                  <a:pt x="2913975" y="0"/>
                </a:moveTo>
                <a:lnTo>
                  <a:pt x="2906663" y="0"/>
                </a:lnTo>
                <a:lnTo>
                  <a:pt x="2383459" y="516890"/>
                </a:lnTo>
                <a:lnTo>
                  <a:pt x="2390764" y="516890"/>
                </a:lnTo>
                <a:lnTo>
                  <a:pt x="2913975" y="0"/>
                </a:lnTo>
                <a:close/>
              </a:path>
              <a:path w="3153410" h="516890">
                <a:moveTo>
                  <a:pt x="2976214" y="0"/>
                </a:moveTo>
                <a:lnTo>
                  <a:pt x="2968896" y="0"/>
                </a:lnTo>
                <a:lnTo>
                  <a:pt x="2445690" y="516890"/>
                </a:lnTo>
                <a:lnTo>
                  <a:pt x="2453015" y="516890"/>
                </a:lnTo>
                <a:lnTo>
                  <a:pt x="2976214" y="0"/>
                </a:lnTo>
                <a:close/>
              </a:path>
              <a:path w="3153410" h="516890">
                <a:moveTo>
                  <a:pt x="3038447" y="0"/>
                </a:moveTo>
                <a:lnTo>
                  <a:pt x="3031131" y="0"/>
                </a:lnTo>
                <a:lnTo>
                  <a:pt x="2507931" y="516890"/>
                </a:lnTo>
                <a:lnTo>
                  <a:pt x="2515246" y="516890"/>
                </a:lnTo>
                <a:lnTo>
                  <a:pt x="3038447" y="0"/>
                </a:lnTo>
                <a:close/>
              </a:path>
              <a:path w="3153410" h="516890">
                <a:moveTo>
                  <a:pt x="3100704" y="0"/>
                </a:moveTo>
                <a:lnTo>
                  <a:pt x="3093377" y="0"/>
                </a:lnTo>
                <a:lnTo>
                  <a:pt x="2570174" y="516890"/>
                </a:lnTo>
                <a:lnTo>
                  <a:pt x="2577492" y="516890"/>
                </a:lnTo>
                <a:lnTo>
                  <a:pt x="3100704" y="0"/>
                </a:lnTo>
                <a:close/>
              </a:path>
              <a:path w="3153410" h="516890">
                <a:moveTo>
                  <a:pt x="3153270" y="2540"/>
                </a:moveTo>
                <a:lnTo>
                  <a:pt x="2632408" y="516890"/>
                </a:lnTo>
                <a:lnTo>
                  <a:pt x="2639723" y="516890"/>
                </a:lnTo>
                <a:lnTo>
                  <a:pt x="3153270" y="8890"/>
                </a:lnTo>
                <a:lnTo>
                  <a:pt x="3153270" y="2540"/>
                </a:lnTo>
                <a:close/>
              </a:path>
              <a:path w="3153410" h="516890">
                <a:moveTo>
                  <a:pt x="3153270" y="63500"/>
                </a:moveTo>
                <a:lnTo>
                  <a:pt x="2694649" y="516890"/>
                </a:lnTo>
                <a:lnTo>
                  <a:pt x="2701977" y="516890"/>
                </a:lnTo>
                <a:lnTo>
                  <a:pt x="3153270" y="71120"/>
                </a:lnTo>
                <a:lnTo>
                  <a:pt x="3153270" y="63500"/>
                </a:lnTo>
                <a:close/>
              </a:path>
              <a:path w="3153410" h="516890">
                <a:moveTo>
                  <a:pt x="3153270" y="125730"/>
                </a:moveTo>
                <a:lnTo>
                  <a:pt x="2756880" y="516890"/>
                </a:lnTo>
                <a:lnTo>
                  <a:pt x="2764208" y="516890"/>
                </a:lnTo>
                <a:lnTo>
                  <a:pt x="3153270" y="132080"/>
                </a:lnTo>
                <a:lnTo>
                  <a:pt x="3153270" y="125730"/>
                </a:lnTo>
                <a:close/>
              </a:path>
              <a:path w="3153410" h="516890">
                <a:moveTo>
                  <a:pt x="3153270" y="186690"/>
                </a:moveTo>
                <a:lnTo>
                  <a:pt x="2819120" y="516890"/>
                </a:lnTo>
                <a:lnTo>
                  <a:pt x="2826448" y="516890"/>
                </a:lnTo>
                <a:lnTo>
                  <a:pt x="3153270" y="194310"/>
                </a:lnTo>
                <a:lnTo>
                  <a:pt x="3153270" y="186690"/>
                </a:lnTo>
                <a:close/>
              </a:path>
              <a:path w="3153410" h="516890">
                <a:moveTo>
                  <a:pt x="3153270" y="248920"/>
                </a:moveTo>
                <a:lnTo>
                  <a:pt x="2881364" y="516890"/>
                </a:lnTo>
                <a:lnTo>
                  <a:pt x="2888671" y="516890"/>
                </a:lnTo>
                <a:lnTo>
                  <a:pt x="3153270" y="255270"/>
                </a:lnTo>
                <a:lnTo>
                  <a:pt x="3153270" y="248920"/>
                </a:lnTo>
                <a:close/>
              </a:path>
              <a:path w="3153410" h="516890">
                <a:moveTo>
                  <a:pt x="3153270" y="309880"/>
                </a:moveTo>
                <a:lnTo>
                  <a:pt x="2943609" y="516890"/>
                </a:lnTo>
                <a:lnTo>
                  <a:pt x="2950917" y="516890"/>
                </a:lnTo>
                <a:lnTo>
                  <a:pt x="3153270" y="317500"/>
                </a:lnTo>
                <a:lnTo>
                  <a:pt x="3153270" y="309880"/>
                </a:lnTo>
                <a:close/>
              </a:path>
              <a:path w="3153410" h="516890">
                <a:moveTo>
                  <a:pt x="3153270" y="372110"/>
                </a:moveTo>
                <a:lnTo>
                  <a:pt x="3005841" y="516890"/>
                </a:lnTo>
                <a:lnTo>
                  <a:pt x="3013169" y="516890"/>
                </a:lnTo>
                <a:lnTo>
                  <a:pt x="3153270" y="378460"/>
                </a:lnTo>
                <a:lnTo>
                  <a:pt x="3153270" y="372110"/>
                </a:lnTo>
                <a:close/>
              </a:path>
              <a:path w="3153410" h="516890">
                <a:moveTo>
                  <a:pt x="3153270" y="433070"/>
                </a:moveTo>
                <a:lnTo>
                  <a:pt x="3068088" y="516890"/>
                </a:lnTo>
                <a:lnTo>
                  <a:pt x="3075412" y="516890"/>
                </a:lnTo>
                <a:lnTo>
                  <a:pt x="3153270" y="440690"/>
                </a:lnTo>
                <a:lnTo>
                  <a:pt x="3153270" y="433070"/>
                </a:lnTo>
                <a:close/>
              </a:path>
              <a:path w="3153410" h="516890">
                <a:moveTo>
                  <a:pt x="3153270" y="495300"/>
                </a:moveTo>
                <a:lnTo>
                  <a:pt x="3130324" y="516890"/>
                </a:lnTo>
                <a:lnTo>
                  <a:pt x="3137653" y="516890"/>
                </a:lnTo>
                <a:lnTo>
                  <a:pt x="3153270" y="501650"/>
                </a:lnTo>
                <a:lnTo>
                  <a:pt x="3153270" y="495300"/>
                </a:lnTo>
                <a:close/>
              </a:path>
              <a:path w="3153410" h="516890">
                <a:moveTo>
                  <a:pt x="486696" y="0"/>
                </a:moveTo>
                <a:lnTo>
                  <a:pt x="479368" y="0"/>
                </a:lnTo>
                <a:lnTo>
                  <a:pt x="0" y="473710"/>
                </a:lnTo>
                <a:lnTo>
                  <a:pt x="0" y="481330"/>
                </a:lnTo>
                <a:lnTo>
                  <a:pt x="486696" y="0"/>
                </a:lnTo>
                <a:close/>
              </a:path>
              <a:path w="3153410" h="516890">
                <a:moveTo>
                  <a:pt x="424453" y="0"/>
                </a:moveTo>
                <a:lnTo>
                  <a:pt x="417144" y="0"/>
                </a:lnTo>
                <a:lnTo>
                  <a:pt x="0" y="412750"/>
                </a:lnTo>
                <a:lnTo>
                  <a:pt x="0" y="420370"/>
                </a:lnTo>
                <a:lnTo>
                  <a:pt x="424453" y="0"/>
                </a:lnTo>
                <a:close/>
              </a:path>
              <a:path w="3153410" h="516890">
                <a:moveTo>
                  <a:pt x="362221" y="0"/>
                </a:moveTo>
                <a:lnTo>
                  <a:pt x="354900" y="0"/>
                </a:lnTo>
                <a:lnTo>
                  <a:pt x="0" y="350520"/>
                </a:lnTo>
                <a:lnTo>
                  <a:pt x="0" y="358140"/>
                </a:lnTo>
                <a:lnTo>
                  <a:pt x="362221" y="0"/>
                </a:lnTo>
                <a:close/>
              </a:path>
              <a:path w="3153410" h="516890">
                <a:moveTo>
                  <a:pt x="299977" y="0"/>
                </a:moveTo>
                <a:lnTo>
                  <a:pt x="292667" y="0"/>
                </a:lnTo>
                <a:lnTo>
                  <a:pt x="0" y="289560"/>
                </a:lnTo>
                <a:lnTo>
                  <a:pt x="0" y="297180"/>
                </a:lnTo>
                <a:lnTo>
                  <a:pt x="299977" y="0"/>
                </a:lnTo>
                <a:close/>
              </a:path>
              <a:path w="3153410" h="516890">
                <a:moveTo>
                  <a:pt x="237745" y="0"/>
                </a:moveTo>
                <a:lnTo>
                  <a:pt x="230417" y="0"/>
                </a:lnTo>
                <a:lnTo>
                  <a:pt x="0" y="227330"/>
                </a:lnTo>
                <a:lnTo>
                  <a:pt x="0" y="234950"/>
                </a:lnTo>
                <a:lnTo>
                  <a:pt x="237745" y="0"/>
                </a:lnTo>
                <a:close/>
              </a:path>
              <a:path w="3153410" h="516890">
                <a:moveTo>
                  <a:pt x="175513" y="0"/>
                </a:moveTo>
                <a:lnTo>
                  <a:pt x="168185" y="0"/>
                </a:lnTo>
                <a:lnTo>
                  <a:pt x="0" y="166370"/>
                </a:lnTo>
                <a:lnTo>
                  <a:pt x="0" y="173990"/>
                </a:lnTo>
                <a:lnTo>
                  <a:pt x="175513" y="0"/>
                </a:lnTo>
                <a:close/>
              </a:path>
              <a:path w="3153410" h="516890">
                <a:moveTo>
                  <a:pt x="113262" y="0"/>
                </a:moveTo>
                <a:lnTo>
                  <a:pt x="105949" y="0"/>
                </a:lnTo>
                <a:lnTo>
                  <a:pt x="0" y="104140"/>
                </a:lnTo>
                <a:lnTo>
                  <a:pt x="0" y="111760"/>
                </a:lnTo>
                <a:lnTo>
                  <a:pt x="113262" y="0"/>
                </a:lnTo>
                <a:close/>
              </a:path>
              <a:path w="3153410" h="516890">
                <a:moveTo>
                  <a:pt x="51021" y="0"/>
                </a:moveTo>
                <a:lnTo>
                  <a:pt x="43706" y="0"/>
                </a:lnTo>
                <a:lnTo>
                  <a:pt x="0" y="43180"/>
                </a:lnTo>
                <a:lnTo>
                  <a:pt x="0" y="50800"/>
                </a:lnTo>
                <a:lnTo>
                  <a:pt x="51021" y="0"/>
                </a:lnTo>
                <a:close/>
              </a:path>
            </a:pathLst>
          </a:custGeom>
          <a:solidFill>
            <a:srgbClr val="009AD2">
              <a:alpha val="100000"/>
            </a:srgb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31" name="bk object 21"/>
          <p:cNvSpPr/>
          <p:nvPr/>
        </p:nvSpPr>
        <p:spPr>
          <a:xfrm>
            <a:off x="4154488" y="368300"/>
            <a:ext cx="2281237" cy="519113"/>
          </a:xfrm>
          <a:custGeom>
            <a:avLst/>
            <a:gdLst/>
            <a:ahLst/>
            <a:cxnLst>
              <a:cxn ang="0">
                <a:pos x="28313" y="518681"/>
              </a:cxn>
              <a:cxn ang="0">
                <a:pos x="83234" y="518681"/>
              </a:cxn>
              <a:cxn ang="0">
                <a:pos x="668592" y="0"/>
              </a:cxn>
              <a:cxn ang="0">
                <a:pos x="738122" y="0"/>
              </a:cxn>
              <a:cxn ang="0">
                <a:pos x="738122" y="0"/>
              </a:cxn>
              <a:cxn ang="0">
                <a:pos x="277226" y="518681"/>
              </a:cxn>
              <a:cxn ang="0">
                <a:pos x="332134" y="518681"/>
              </a:cxn>
              <a:cxn ang="0">
                <a:pos x="917502" y="0"/>
              </a:cxn>
              <a:cxn ang="0">
                <a:pos x="987038" y="0"/>
              </a:cxn>
              <a:cxn ang="0">
                <a:pos x="987038" y="0"/>
              </a:cxn>
              <a:cxn ang="0">
                <a:pos x="526148" y="518681"/>
              </a:cxn>
              <a:cxn ang="0">
                <a:pos x="581055" y="518681"/>
              </a:cxn>
              <a:cxn ang="0">
                <a:pos x="1166421" y="0"/>
              </a:cxn>
              <a:cxn ang="0">
                <a:pos x="1235952" y="0"/>
              </a:cxn>
              <a:cxn ang="0">
                <a:pos x="1235952" y="0"/>
              </a:cxn>
              <a:cxn ang="0">
                <a:pos x="775050" y="518681"/>
              </a:cxn>
              <a:cxn ang="0">
                <a:pos x="829959" y="518681"/>
              </a:cxn>
              <a:cxn ang="0">
                <a:pos x="1415327" y="0"/>
              </a:cxn>
              <a:cxn ang="0">
                <a:pos x="1484889" y="0"/>
              </a:cxn>
              <a:cxn ang="0">
                <a:pos x="1484889" y="0"/>
              </a:cxn>
              <a:cxn ang="0">
                <a:pos x="1023985" y="518681"/>
              </a:cxn>
              <a:cxn ang="0">
                <a:pos x="1078892" y="518681"/>
              </a:cxn>
              <a:cxn ang="0">
                <a:pos x="1664247" y="0"/>
              </a:cxn>
              <a:cxn ang="0">
                <a:pos x="1733803" y="0"/>
              </a:cxn>
              <a:cxn ang="0">
                <a:pos x="1733803" y="0"/>
              </a:cxn>
              <a:cxn ang="0">
                <a:pos x="1272897" y="518681"/>
              </a:cxn>
              <a:cxn ang="0">
                <a:pos x="1327813" y="518681"/>
              </a:cxn>
              <a:cxn ang="0">
                <a:pos x="1913161" y="0"/>
              </a:cxn>
              <a:cxn ang="0">
                <a:pos x="1982706" y="0"/>
              </a:cxn>
              <a:cxn ang="0">
                <a:pos x="1982706" y="0"/>
              </a:cxn>
              <a:cxn ang="0">
                <a:pos x="1521819" y="518681"/>
              </a:cxn>
              <a:cxn ang="0">
                <a:pos x="1576726" y="518681"/>
              </a:cxn>
              <a:cxn ang="0">
                <a:pos x="2162082" y="0"/>
              </a:cxn>
              <a:cxn ang="0">
                <a:pos x="2231630" y="0"/>
              </a:cxn>
              <a:cxn ang="0">
                <a:pos x="2231630" y="0"/>
              </a:cxn>
              <a:cxn ang="0">
                <a:pos x="2280827" y="12925"/>
              </a:cxn>
              <a:cxn ang="0">
                <a:pos x="1832974" y="518681"/>
              </a:cxn>
              <a:cxn ang="0">
                <a:pos x="1887882" y="518681"/>
              </a:cxn>
              <a:cxn ang="0">
                <a:pos x="2280827" y="190771"/>
              </a:cxn>
              <a:cxn ang="0">
                <a:pos x="2280827" y="190771"/>
              </a:cxn>
              <a:cxn ang="0">
                <a:pos x="2280827" y="259715"/>
              </a:cxn>
              <a:cxn ang="0">
                <a:pos x="2081886" y="518681"/>
              </a:cxn>
              <a:cxn ang="0">
                <a:pos x="2136793" y="518681"/>
              </a:cxn>
              <a:cxn ang="0">
                <a:pos x="2280827" y="437575"/>
              </a:cxn>
              <a:cxn ang="0">
                <a:pos x="2280827" y="437575"/>
              </a:cxn>
              <a:cxn ang="0">
                <a:pos x="2280827" y="506530"/>
              </a:cxn>
              <a:cxn ang="0">
                <a:pos x="0" y="477805"/>
              </a:cxn>
              <a:cxn ang="0">
                <a:pos x="419671" y="0"/>
              </a:cxn>
              <a:cxn ang="0">
                <a:pos x="364762" y="0"/>
              </a:cxn>
              <a:cxn ang="0">
                <a:pos x="364762" y="0"/>
              </a:cxn>
              <a:cxn ang="0">
                <a:pos x="0" y="299958"/>
              </a:cxn>
              <a:cxn ang="0">
                <a:pos x="0" y="230998"/>
              </a:cxn>
              <a:cxn ang="0">
                <a:pos x="170758" y="0"/>
              </a:cxn>
              <a:cxn ang="0">
                <a:pos x="115841" y="0"/>
              </a:cxn>
              <a:cxn ang="0">
                <a:pos x="115841" y="0"/>
              </a:cxn>
              <a:cxn ang="0">
                <a:pos x="0" y="53163"/>
              </a:cxn>
            </a:cxnLst>
            <a:pathLst>
              <a:path w="2281554" h="518159">
                <a:moveTo>
                  <a:pt x="551521" y="0"/>
                </a:moveTo>
                <a:lnTo>
                  <a:pt x="544211" y="0"/>
                </a:lnTo>
                <a:lnTo>
                  <a:pt x="21014" y="517728"/>
                </a:lnTo>
                <a:lnTo>
                  <a:pt x="28317" y="517728"/>
                </a:lnTo>
                <a:lnTo>
                  <a:pt x="551521" y="0"/>
                </a:lnTo>
                <a:close/>
              </a:path>
              <a:path w="2281554" h="518159">
                <a:moveTo>
                  <a:pt x="613749" y="0"/>
                </a:moveTo>
                <a:lnTo>
                  <a:pt x="606442" y="0"/>
                </a:lnTo>
                <a:lnTo>
                  <a:pt x="83246" y="517728"/>
                </a:lnTo>
                <a:lnTo>
                  <a:pt x="90561" y="517728"/>
                </a:lnTo>
                <a:lnTo>
                  <a:pt x="613749" y="0"/>
                </a:lnTo>
                <a:close/>
              </a:path>
              <a:path w="2281554" h="518159">
                <a:moveTo>
                  <a:pt x="675987" y="0"/>
                </a:moveTo>
                <a:lnTo>
                  <a:pt x="668685" y="0"/>
                </a:lnTo>
                <a:lnTo>
                  <a:pt x="145491" y="517728"/>
                </a:lnTo>
                <a:lnTo>
                  <a:pt x="152791" y="517728"/>
                </a:lnTo>
                <a:lnTo>
                  <a:pt x="675987" y="0"/>
                </a:lnTo>
                <a:close/>
              </a:path>
              <a:path w="2281554" h="518159">
                <a:moveTo>
                  <a:pt x="738225" y="0"/>
                </a:moveTo>
                <a:lnTo>
                  <a:pt x="730906" y="0"/>
                </a:lnTo>
                <a:lnTo>
                  <a:pt x="207716" y="517728"/>
                </a:lnTo>
                <a:lnTo>
                  <a:pt x="215023" y="517728"/>
                </a:lnTo>
                <a:lnTo>
                  <a:pt x="738225" y="0"/>
                </a:lnTo>
                <a:close/>
              </a:path>
              <a:path w="2281554" h="518159">
                <a:moveTo>
                  <a:pt x="800467" y="0"/>
                </a:moveTo>
                <a:lnTo>
                  <a:pt x="793152" y="0"/>
                </a:lnTo>
                <a:lnTo>
                  <a:pt x="269950" y="517728"/>
                </a:lnTo>
                <a:lnTo>
                  <a:pt x="277265" y="517728"/>
                </a:lnTo>
                <a:lnTo>
                  <a:pt x="800467" y="0"/>
                </a:lnTo>
                <a:close/>
              </a:path>
              <a:path w="2281554" h="518159">
                <a:moveTo>
                  <a:pt x="862697" y="0"/>
                </a:moveTo>
                <a:lnTo>
                  <a:pt x="855382" y="0"/>
                </a:lnTo>
                <a:lnTo>
                  <a:pt x="332180" y="517728"/>
                </a:lnTo>
                <a:lnTo>
                  <a:pt x="339495" y="517728"/>
                </a:lnTo>
                <a:lnTo>
                  <a:pt x="862697" y="0"/>
                </a:lnTo>
                <a:close/>
              </a:path>
              <a:path w="2281554" h="518159">
                <a:moveTo>
                  <a:pt x="924948" y="0"/>
                </a:moveTo>
                <a:lnTo>
                  <a:pt x="917629" y="0"/>
                </a:lnTo>
                <a:lnTo>
                  <a:pt x="394414" y="517728"/>
                </a:lnTo>
                <a:lnTo>
                  <a:pt x="401740" y="517728"/>
                </a:lnTo>
                <a:lnTo>
                  <a:pt x="924948" y="0"/>
                </a:lnTo>
                <a:close/>
              </a:path>
              <a:path w="2281554" h="518159">
                <a:moveTo>
                  <a:pt x="987175" y="0"/>
                </a:moveTo>
                <a:lnTo>
                  <a:pt x="979855" y="0"/>
                </a:lnTo>
                <a:lnTo>
                  <a:pt x="456653" y="517728"/>
                </a:lnTo>
                <a:lnTo>
                  <a:pt x="463979" y="517728"/>
                </a:lnTo>
                <a:lnTo>
                  <a:pt x="987175" y="0"/>
                </a:lnTo>
                <a:close/>
              </a:path>
              <a:path w="2281554" h="518159">
                <a:moveTo>
                  <a:pt x="1049417" y="0"/>
                </a:moveTo>
                <a:lnTo>
                  <a:pt x="1042093" y="0"/>
                </a:lnTo>
                <a:lnTo>
                  <a:pt x="518885" y="517728"/>
                </a:lnTo>
                <a:lnTo>
                  <a:pt x="526221" y="517728"/>
                </a:lnTo>
                <a:lnTo>
                  <a:pt x="1049417" y="0"/>
                </a:lnTo>
                <a:close/>
              </a:path>
              <a:path w="2281554" h="518159">
                <a:moveTo>
                  <a:pt x="1111656" y="0"/>
                </a:moveTo>
                <a:lnTo>
                  <a:pt x="1104332" y="0"/>
                </a:lnTo>
                <a:lnTo>
                  <a:pt x="581136" y="517728"/>
                </a:lnTo>
                <a:lnTo>
                  <a:pt x="588453" y="517728"/>
                </a:lnTo>
                <a:lnTo>
                  <a:pt x="1111656" y="0"/>
                </a:lnTo>
                <a:close/>
              </a:path>
              <a:path w="2281554" h="518159">
                <a:moveTo>
                  <a:pt x="1173894" y="0"/>
                </a:moveTo>
                <a:lnTo>
                  <a:pt x="1166583" y="0"/>
                </a:lnTo>
                <a:lnTo>
                  <a:pt x="643381" y="517728"/>
                </a:lnTo>
                <a:lnTo>
                  <a:pt x="650685" y="517728"/>
                </a:lnTo>
                <a:lnTo>
                  <a:pt x="1173894" y="0"/>
                </a:lnTo>
                <a:close/>
              </a:path>
              <a:path w="2281554" h="518159">
                <a:moveTo>
                  <a:pt x="1236124" y="0"/>
                </a:moveTo>
                <a:lnTo>
                  <a:pt x="1228813" y="0"/>
                </a:lnTo>
                <a:lnTo>
                  <a:pt x="705611" y="517728"/>
                </a:lnTo>
                <a:lnTo>
                  <a:pt x="712915" y="517728"/>
                </a:lnTo>
                <a:lnTo>
                  <a:pt x="1236124" y="0"/>
                </a:lnTo>
                <a:close/>
              </a:path>
              <a:path w="2281554" h="518159">
                <a:moveTo>
                  <a:pt x="1298366" y="0"/>
                </a:moveTo>
                <a:lnTo>
                  <a:pt x="1291043" y="0"/>
                </a:lnTo>
                <a:lnTo>
                  <a:pt x="767841" y="517728"/>
                </a:lnTo>
                <a:lnTo>
                  <a:pt x="775158" y="517728"/>
                </a:lnTo>
                <a:lnTo>
                  <a:pt x="1298366" y="0"/>
                </a:lnTo>
                <a:close/>
              </a:path>
              <a:path w="2281554" h="518159">
                <a:moveTo>
                  <a:pt x="1360610" y="0"/>
                </a:moveTo>
                <a:lnTo>
                  <a:pt x="1353290" y="0"/>
                </a:lnTo>
                <a:lnTo>
                  <a:pt x="830074" y="517728"/>
                </a:lnTo>
                <a:lnTo>
                  <a:pt x="837420" y="517728"/>
                </a:lnTo>
                <a:lnTo>
                  <a:pt x="1360610" y="0"/>
                </a:lnTo>
                <a:close/>
              </a:path>
              <a:path w="2281554" h="518159">
                <a:moveTo>
                  <a:pt x="1422852" y="0"/>
                </a:moveTo>
                <a:lnTo>
                  <a:pt x="1415524" y="0"/>
                </a:lnTo>
                <a:lnTo>
                  <a:pt x="892315" y="517728"/>
                </a:lnTo>
                <a:lnTo>
                  <a:pt x="899643" y="517728"/>
                </a:lnTo>
                <a:lnTo>
                  <a:pt x="1422852" y="0"/>
                </a:lnTo>
                <a:close/>
              </a:path>
              <a:path w="2281554" h="518159">
                <a:moveTo>
                  <a:pt x="1485095" y="0"/>
                </a:moveTo>
                <a:lnTo>
                  <a:pt x="1477763" y="0"/>
                </a:lnTo>
                <a:lnTo>
                  <a:pt x="954567" y="517728"/>
                </a:lnTo>
                <a:lnTo>
                  <a:pt x="961886" y="517728"/>
                </a:lnTo>
                <a:lnTo>
                  <a:pt x="1485095" y="0"/>
                </a:lnTo>
                <a:close/>
              </a:path>
              <a:path w="2281554" h="518159">
                <a:moveTo>
                  <a:pt x="1547329" y="0"/>
                </a:moveTo>
                <a:lnTo>
                  <a:pt x="1540009" y="0"/>
                </a:lnTo>
                <a:lnTo>
                  <a:pt x="1016801" y="517728"/>
                </a:lnTo>
                <a:lnTo>
                  <a:pt x="1024127" y="517728"/>
                </a:lnTo>
                <a:lnTo>
                  <a:pt x="1547329" y="0"/>
                </a:lnTo>
                <a:close/>
              </a:path>
              <a:path w="2281554" h="518159">
                <a:moveTo>
                  <a:pt x="1609559" y="0"/>
                </a:moveTo>
                <a:lnTo>
                  <a:pt x="1602244" y="0"/>
                </a:lnTo>
                <a:lnTo>
                  <a:pt x="1079042" y="517728"/>
                </a:lnTo>
                <a:lnTo>
                  <a:pt x="1086357" y="517728"/>
                </a:lnTo>
                <a:lnTo>
                  <a:pt x="1609559" y="0"/>
                </a:lnTo>
                <a:close/>
              </a:path>
              <a:path w="2281554" h="518159">
                <a:moveTo>
                  <a:pt x="1671810" y="0"/>
                </a:moveTo>
                <a:lnTo>
                  <a:pt x="1664478" y="0"/>
                </a:lnTo>
                <a:lnTo>
                  <a:pt x="1141263" y="517728"/>
                </a:lnTo>
                <a:lnTo>
                  <a:pt x="1148601" y="517728"/>
                </a:lnTo>
                <a:lnTo>
                  <a:pt x="1671810" y="0"/>
                </a:lnTo>
                <a:close/>
              </a:path>
              <a:path w="2281554" h="518159">
                <a:moveTo>
                  <a:pt x="1734044" y="0"/>
                </a:moveTo>
                <a:lnTo>
                  <a:pt x="1726721" y="0"/>
                </a:lnTo>
                <a:lnTo>
                  <a:pt x="1203525" y="517728"/>
                </a:lnTo>
                <a:lnTo>
                  <a:pt x="1210842" y="517728"/>
                </a:lnTo>
                <a:lnTo>
                  <a:pt x="1734044" y="0"/>
                </a:lnTo>
                <a:close/>
              </a:path>
              <a:path w="2281554" h="518159">
                <a:moveTo>
                  <a:pt x="1796283" y="0"/>
                </a:moveTo>
                <a:lnTo>
                  <a:pt x="1788955" y="0"/>
                </a:lnTo>
                <a:lnTo>
                  <a:pt x="1265746" y="517728"/>
                </a:lnTo>
                <a:lnTo>
                  <a:pt x="1273074" y="517728"/>
                </a:lnTo>
                <a:lnTo>
                  <a:pt x="1796283" y="0"/>
                </a:lnTo>
                <a:close/>
              </a:path>
              <a:path w="2281554" h="518159">
                <a:moveTo>
                  <a:pt x="1858517" y="0"/>
                </a:moveTo>
                <a:lnTo>
                  <a:pt x="1851194" y="0"/>
                </a:lnTo>
                <a:lnTo>
                  <a:pt x="1327998" y="517728"/>
                </a:lnTo>
                <a:lnTo>
                  <a:pt x="1335315" y="517728"/>
                </a:lnTo>
                <a:lnTo>
                  <a:pt x="1858517" y="0"/>
                </a:lnTo>
                <a:close/>
              </a:path>
              <a:path w="2281554" h="518159">
                <a:moveTo>
                  <a:pt x="1920760" y="0"/>
                </a:moveTo>
                <a:lnTo>
                  <a:pt x="1913427" y="0"/>
                </a:lnTo>
                <a:lnTo>
                  <a:pt x="1390219" y="517728"/>
                </a:lnTo>
                <a:lnTo>
                  <a:pt x="1397558" y="517728"/>
                </a:lnTo>
                <a:lnTo>
                  <a:pt x="1920760" y="0"/>
                </a:lnTo>
                <a:close/>
              </a:path>
              <a:path w="2281554" h="518159">
                <a:moveTo>
                  <a:pt x="1982982" y="0"/>
                </a:moveTo>
                <a:lnTo>
                  <a:pt x="1975683" y="0"/>
                </a:lnTo>
                <a:lnTo>
                  <a:pt x="1452474" y="517728"/>
                </a:lnTo>
                <a:lnTo>
                  <a:pt x="1459786" y="517728"/>
                </a:lnTo>
                <a:lnTo>
                  <a:pt x="1982982" y="0"/>
                </a:lnTo>
                <a:close/>
              </a:path>
              <a:path w="2281554" h="518159">
                <a:moveTo>
                  <a:pt x="2045233" y="0"/>
                </a:moveTo>
                <a:lnTo>
                  <a:pt x="2037913" y="0"/>
                </a:lnTo>
                <a:lnTo>
                  <a:pt x="1514704" y="517728"/>
                </a:lnTo>
                <a:lnTo>
                  <a:pt x="1522030" y="517728"/>
                </a:lnTo>
                <a:lnTo>
                  <a:pt x="2045233" y="0"/>
                </a:lnTo>
                <a:close/>
              </a:path>
              <a:path w="2281554" h="518159">
                <a:moveTo>
                  <a:pt x="2107467" y="0"/>
                </a:moveTo>
                <a:lnTo>
                  <a:pt x="2100147" y="0"/>
                </a:lnTo>
                <a:lnTo>
                  <a:pt x="1576945" y="517728"/>
                </a:lnTo>
                <a:lnTo>
                  <a:pt x="1584271" y="517728"/>
                </a:lnTo>
                <a:lnTo>
                  <a:pt x="2107467" y="0"/>
                </a:lnTo>
                <a:close/>
              </a:path>
              <a:path w="2281554" h="518159">
                <a:moveTo>
                  <a:pt x="2169705" y="0"/>
                </a:moveTo>
                <a:lnTo>
                  <a:pt x="2162382" y="0"/>
                </a:lnTo>
                <a:lnTo>
                  <a:pt x="1639186" y="517728"/>
                </a:lnTo>
                <a:lnTo>
                  <a:pt x="1646503" y="517728"/>
                </a:lnTo>
                <a:lnTo>
                  <a:pt x="2169705" y="0"/>
                </a:lnTo>
                <a:close/>
              </a:path>
              <a:path w="2281554" h="518159">
                <a:moveTo>
                  <a:pt x="2231940" y="0"/>
                </a:moveTo>
                <a:lnTo>
                  <a:pt x="2224625" y="0"/>
                </a:lnTo>
                <a:lnTo>
                  <a:pt x="1701429" y="517728"/>
                </a:lnTo>
                <a:lnTo>
                  <a:pt x="1708744" y="517728"/>
                </a:lnTo>
                <a:lnTo>
                  <a:pt x="2231940" y="0"/>
                </a:lnTo>
                <a:close/>
              </a:path>
              <a:path w="2281554" h="518159">
                <a:moveTo>
                  <a:pt x="2281144" y="5654"/>
                </a:moveTo>
                <a:lnTo>
                  <a:pt x="1763650" y="517728"/>
                </a:lnTo>
                <a:lnTo>
                  <a:pt x="1770987" y="517728"/>
                </a:lnTo>
                <a:lnTo>
                  <a:pt x="2281144" y="12901"/>
                </a:lnTo>
                <a:lnTo>
                  <a:pt x="2281144" y="5654"/>
                </a:lnTo>
                <a:close/>
              </a:path>
              <a:path w="2281554" h="518159">
                <a:moveTo>
                  <a:pt x="2281144" y="67237"/>
                </a:moveTo>
                <a:lnTo>
                  <a:pt x="1825891" y="517728"/>
                </a:lnTo>
                <a:lnTo>
                  <a:pt x="1833229" y="517728"/>
                </a:lnTo>
                <a:lnTo>
                  <a:pt x="2281144" y="74494"/>
                </a:lnTo>
                <a:lnTo>
                  <a:pt x="2281144" y="67237"/>
                </a:lnTo>
                <a:close/>
              </a:path>
              <a:path w="2281554" h="518159">
                <a:moveTo>
                  <a:pt x="2281144" y="128834"/>
                </a:moveTo>
                <a:lnTo>
                  <a:pt x="1888144" y="517728"/>
                </a:lnTo>
                <a:lnTo>
                  <a:pt x="1895450" y="517728"/>
                </a:lnTo>
                <a:lnTo>
                  <a:pt x="2281144" y="136074"/>
                </a:lnTo>
                <a:lnTo>
                  <a:pt x="2281144" y="128834"/>
                </a:lnTo>
                <a:close/>
              </a:path>
              <a:path w="2281554" h="518159">
                <a:moveTo>
                  <a:pt x="2281144" y="190420"/>
                </a:moveTo>
                <a:lnTo>
                  <a:pt x="1950376" y="517728"/>
                </a:lnTo>
                <a:lnTo>
                  <a:pt x="1957693" y="517728"/>
                </a:lnTo>
                <a:lnTo>
                  <a:pt x="2281144" y="197664"/>
                </a:lnTo>
                <a:lnTo>
                  <a:pt x="2281144" y="190420"/>
                </a:lnTo>
                <a:close/>
              </a:path>
              <a:path w="2281554" h="518159">
                <a:moveTo>
                  <a:pt x="2281144" y="252016"/>
                </a:moveTo>
                <a:lnTo>
                  <a:pt x="2012620" y="517728"/>
                </a:lnTo>
                <a:lnTo>
                  <a:pt x="2019921" y="517728"/>
                </a:lnTo>
                <a:lnTo>
                  <a:pt x="2281144" y="259238"/>
                </a:lnTo>
                <a:lnTo>
                  <a:pt x="2281144" y="252016"/>
                </a:lnTo>
                <a:close/>
              </a:path>
              <a:path w="2281554" h="518159">
                <a:moveTo>
                  <a:pt x="2281144" y="313599"/>
                </a:moveTo>
                <a:lnTo>
                  <a:pt x="2074859" y="517728"/>
                </a:lnTo>
                <a:lnTo>
                  <a:pt x="2082175" y="517728"/>
                </a:lnTo>
                <a:lnTo>
                  <a:pt x="2281144" y="320837"/>
                </a:lnTo>
                <a:lnTo>
                  <a:pt x="2281144" y="313599"/>
                </a:lnTo>
                <a:close/>
              </a:path>
              <a:path w="2281554" h="518159">
                <a:moveTo>
                  <a:pt x="2281144" y="375180"/>
                </a:moveTo>
                <a:lnTo>
                  <a:pt x="2137090" y="517728"/>
                </a:lnTo>
                <a:lnTo>
                  <a:pt x="2144404" y="517728"/>
                </a:lnTo>
                <a:lnTo>
                  <a:pt x="2281144" y="382415"/>
                </a:lnTo>
                <a:lnTo>
                  <a:pt x="2281144" y="375180"/>
                </a:lnTo>
                <a:close/>
              </a:path>
              <a:path w="2281554" h="518159">
                <a:moveTo>
                  <a:pt x="2281144" y="436771"/>
                </a:moveTo>
                <a:lnTo>
                  <a:pt x="2199333" y="517728"/>
                </a:lnTo>
                <a:lnTo>
                  <a:pt x="2206648" y="517728"/>
                </a:lnTo>
                <a:lnTo>
                  <a:pt x="2281144" y="444010"/>
                </a:lnTo>
                <a:lnTo>
                  <a:pt x="2281144" y="436771"/>
                </a:lnTo>
                <a:close/>
              </a:path>
              <a:path w="2281554" h="518159">
                <a:moveTo>
                  <a:pt x="2281144" y="498361"/>
                </a:moveTo>
                <a:lnTo>
                  <a:pt x="2261573" y="517728"/>
                </a:lnTo>
                <a:lnTo>
                  <a:pt x="2268888" y="517728"/>
                </a:lnTo>
                <a:lnTo>
                  <a:pt x="2281144" y="505599"/>
                </a:lnTo>
                <a:lnTo>
                  <a:pt x="2281144" y="498361"/>
                </a:lnTo>
                <a:close/>
              </a:path>
              <a:path w="2281554" h="518159">
                <a:moveTo>
                  <a:pt x="489282" y="0"/>
                </a:moveTo>
                <a:lnTo>
                  <a:pt x="481967" y="0"/>
                </a:lnTo>
                <a:lnTo>
                  <a:pt x="0" y="476927"/>
                </a:lnTo>
                <a:lnTo>
                  <a:pt x="0" y="484166"/>
                </a:lnTo>
                <a:lnTo>
                  <a:pt x="489282" y="0"/>
                </a:lnTo>
                <a:close/>
              </a:path>
              <a:path w="2281554" h="518159">
                <a:moveTo>
                  <a:pt x="427044" y="0"/>
                </a:moveTo>
                <a:lnTo>
                  <a:pt x="419729" y="0"/>
                </a:lnTo>
                <a:lnTo>
                  <a:pt x="0" y="415345"/>
                </a:lnTo>
                <a:lnTo>
                  <a:pt x="0" y="422584"/>
                </a:lnTo>
                <a:lnTo>
                  <a:pt x="427044" y="0"/>
                </a:lnTo>
                <a:close/>
              </a:path>
              <a:path w="2281554" h="518159">
                <a:moveTo>
                  <a:pt x="364813" y="0"/>
                </a:moveTo>
                <a:lnTo>
                  <a:pt x="357491" y="0"/>
                </a:lnTo>
                <a:lnTo>
                  <a:pt x="0" y="353750"/>
                </a:lnTo>
                <a:lnTo>
                  <a:pt x="0" y="361002"/>
                </a:lnTo>
                <a:lnTo>
                  <a:pt x="364813" y="0"/>
                </a:lnTo>
                <a:close/>
              </a:path>
              <a:path w="2281554" h="518159">
                <a:moveTo>
                  <a:pt x="302569" y="0"/>
                </a:moveTo>
                <a:lnTo>
                  <a:pt x="295246" y="0"/>
                </a:lnTo>
                <a:lnTo>
                  <a:pt x="0" y="292155"/>
                </a:lnTo>
                <a:lnTo>
                  <a:pt x="0" y="299407"/>
                </a:lnTo>
                <a:lnTo>
                  <a:pt x="302569" y="0"/>
                </a:lnTo>
                <a:close/>
              </a:path>
              <a:path w="2281554" h="518159">
                <a:moveTo>
                  <a:pt x="240324" y="0"/>
                </a:moveTo>
                <a:lnTo>
                  <a:pt x="233009" y="0"/>
                </a:lnTo>
                <a:lnTo>
                  <a:pt x="0" y="230573"/>
                </a:lnTo>
                <a:lnTo>
                  <a:pt x="0" y="237812"/>
                </a:lnTo>
                <a:lnTo>
                  <a:pt x="240324" y="0"/>
                </a:lnTo>
                <a:close/>
              </a:path>
              <a:path w="2281554" h="518159">
                <a:moveTo>
                  <a:pt x="178092" y="0"/>
                </a:moveTo>
                <a:lnTo>
                  <a:pt x="170782" y="0"/>
                </a:lnTo>
                <a:lnTo>
                  <a:pt x="0" y="169003"/>
                </a:lnTo>
                <a:lnTo>
                  <a:pt x="0" y="176229"/>
                </a:lnTo>
                <a:lnTo>
                  <a:pt x="178092" y="0"/>
                </a:lnTo>
                <a:close/>
              </a:path>
              <a:path w="2281554" h="518159">
                <a:moveTo>
                  <a:pt x="115857" y="0"/>
                </a:moveTo>
                <a:lnTo>
                  <a:pt x="108532" y="0"/>
                </a:lnTo>
                <a:lnTo>
                  <a:pt x="0" y="107395"/>
                </a:lnTo>
                <a:lnTo>
                  <a:pt x="0" y="114647"/>
                </a:lnTo>
                <a:lnTo>
                  <a:pt x="115857" y="0"/>
                </a:lnTo>
                <a:close/>
              </a:path>
              <a:path w="2281554" h="518159">
                <a:moveTo>
                  <a:pt x="53623" y="0"/>
                </a:moveTo>
                <a:lnTo>
                  <a:pt x="46298" y="0"/>
                </a:lnTo>
                <a:lnTo>
                  <a:pt x="0" y="45813"/>
                </a:lnTo>
                <a:lnTo>
                  <a:pt x="0" y="53065"/>
                </a:lnTo>
                <a:lnTo>
                  <a:pt x="53623" y="0"/>
                </a:lnTo>
                <a:close/>
              </a:path>
            </a:pathLst>
          </a:custGeom>
          <a:solidFill>
            <a:srgbClr val="009AD2">
              <a:alpha val="100000"/>
            </a:srgb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32" name="bk object 22"/>
          <p:cNvSpPr>
            <a:spLocks noChangeArrowheads="1"/>
          </p:cNvSpPr>
          <p:nvPr/>
        </p:nvSpPr>
        <p:spPr bwMode="auto">
          <a:xfrm>
            <a:off x="1562100" y="474663"/>
            <a:ext cx="4354513" cy="3079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3" name="bk object 23"/>
          <p:cNvSpPr>
            <a:spLocks noChangeArrowheads="1"/>
          </p:cNvSpPr>
          <p:nvPr/>
        </p:nvSpPr>
        <p:spPr bwMode="auto">
          <a:xfrm>
            <a:off x="6604000" y="322263"/>
            <a:ext cx="668338" cy="60007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4" name="bk object 24"/>
          <p:cNvSpPr>
            <a:spLocks noChangeArrowheads="1"/>
          </p:cNvSpPr>
          <p:nvPr/>
        </p:nvSpPr>
        <p:spPr bwMode="auto">
          <a:xfrm>
            <a:off x="357188" y="7434263"/>
            <a:ext cx="6858000" cy="2476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5" name="bk object 25"/>
          <p:cNvSpPr>
            <a:spLocks noChangeArrowheads="1"/>
          </p:cNvSpPr>
          <p:nvPr/>
        </p:nvSpPr>
        <p:spPr bwMode="auto">
          <a:xfrm>
            <a:off x="846138" y="8539163"/>
            <a:ext cx="5878513" cy="53975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6" name="bk object 26"/>
          <p:cNvSpPr>
            <a:spLocks noChangeArrowheads="1"/>
          </p:cNvSpPr>
          <p:nvPr/>
        </p:nvSpPr>
        <p:spPr bwMode="auto">
          <a:xfrm>
            <a:off x="1311275" y="4397375"/>
            <a:ext cx="5053013" cy="682625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7" name="bk object 27"/>
          <p:cNvSpPr/>
          <p:nvPr/>
        </p:nvSpPr>
        <p:spPr>
          <a:xfrm>
            <a:off x="1022350" y="5243513"/>
            <a:ext cx="5584825" cy="557212"/>
          </a:xfrm>
          <a:custGeom>
            <a:avLst/>
            <a:gdLst/>
            <a:ahLst/>
            <a:cxnLst>
              <a:cxn ang="0">
                <a:pos x="19518" y="399944"/>
              </a:cxn>
              <a:cxn ang="0">
                <a:pos x="318812" y="406695"/>
              </a:cxn>
              <a:cxn ang="0">
                <a:pos x="274904" y="0"/>
              </a:cxn>
              <a:cxn ang="0">
                <a:pos x="199256" y="68121"/>
              </a:cxn>
              <a:cxn ang="0">
                <a:pos x="393775" y="461314"/>
              </a:cxn>
              <a:cxn ang="0">
                <a:pos x="469424" y="0"/>
              </a:cxn>
              <a:cxn ang="0">
                <a:pos x="554533" y="0"/>
              </a:cxn>
              <a:cxn ang="0">
                <a:pos x="728115" y="461314"/>
              </a:cxn>
              <a:cxn ang="0">
                <a:pos x="934127" y="250891"/>
              </a:cxn>
              <a:cxn ang="0">
                <a:pos x="1396111" y="0"/>
              </a:cxn>
              <a:cxn ang="0">
                <a:pos x="1402865" y="6744"/>
              </a:cxn>
              <a:cxn ang="0">
                <a:pos x="1505535" y="0"/>
              </a:cxn>
              <a:cxn ang="0">
                <a:pos x="1651933" y="310305"/>
              </a:cxn>
              <a:cxn ang="0">
                <a:pos x="1660163" y="9734"/>
              </a:cxn>
              <a:cxn ang="0">
                <a:pos x="1644669" y="205706"/>
              </a:cxn>
              <a:cxn ang="0">
                <a:pos x="1727073" y="205706"/>
              </a:cxn>
              <a:cxn ang="0">
                <a:pos x="1811497" y="468058"/>
              </a:cxn>
              <a:cxn ang="0">
                <a:pos x="1968864" y="201661"/>
              </a:cxn>
              <a:cxn ang="0">
                <a:pos x="1968864" y="78237"/>
              </a:cxn>
              <a:cxn ang="0">
                <a:pos x="2149201" y="6744"/>
              </a:cxn>
              <a:cxn ang="0">
                <a:pos x="2348458" y="257636"/>
              </a:cxn>
              <a:cxn ang="0">
                <a:pos x="2357231" y="0"/>
              </a:cxn>
              <a:cxn ang="0">
                <a:pos x="2515958" y="76894"/>
              </a:cxn>
              <a:cxn ang="0">
                <a:pos x="2706428" y="468058"/>
              </a:cxn>
              <a:cxn ang="0">
                <a:pos x="2643615" y="414784"/>
              </a:cxn>
              <a:cxn ang="0">
                <a:pos x="2659829" y="13489"/>
              </a:cxn>
              <a:cxn ang="0">
                <a:pos x="2947558" y="6744"/>
              </a:cxn>
              <a:cxn ang="0">
                <a:pos x="3128704" y="391177"/>
              </a:cxn>
              <a:cxn ang="0">
                <a:pos x="3044818" y="391177"/>
              </a:cxn>
              <a:cxn ang="0">
                <a:pos x="3128704" y="391177"/>
              </a:cxn>
              <a:cxn ang="0">
                <a:pos x="3358208" y="461314"/>
              </a:cxn>
              <a:cxn ang="0">
                <a:pos x="3622308" y="0"/>
              </a:cxn>
              <a:cxn ang="0">
                <a:pos x="3768707" y="310305"/>
              </a:cxn>
              <a:cxn ang="0">
                <a:pos x="3776937" y="9734"/>
              </a:cxn>
              <a:cxn ang="0">
                <a:pos x="3761443" y="205706"/>
              </a:cxn>
              <a:cxn ang="0">
                <a:pos x="3843847" y="205706"/>
              </a:cxn>
              <a:cxn ang="0">
                <a:pos x="3862754" y="452553"/>
              </a:cxn>
              <a:cxn ang="0">
                <a:pos x="3974881" y="322384"/>
              </a:cxn>
              <a:cxn ang="0">
                <a:pos x="4074173" y="461314"/>
              </a:cxn>
              <a:cxn ang="0">
                <a:pos x="4009328" y="138942"/>
              </a:cxn>
              <a:cxn ang="0">
                <a:pos x="4280171" y="215150"/>
              </a:cxn>
              <a:cxn ang="0">
                <a:pos x="4507973" y="241458"/>
              </a:cxn>
              <a:cxn ang="0">
                <a:pos x="4347033" y="461314"/>
              </a:cxn>
              <a:cxn ang="0">
                <a:pos x="4513874" y="468058"/>
              </a:cxn>
              <a:cxn ang="0">
                <a:pos x="4347033" y="194244"/>
              </a:cxn>
              <a:cxn ang="0">
                <a:pos x="4505777" y="194244"/>
              </a:cxn>
              <a:cxn ang="0">
                <a:pos x="4682720" y="360153"/>
              </a:cxn>
              <a:cxn ang="0">
                <a:pos x="4707035" y="557085"/>
              </a:cxn>
              <a:cxn ang="0">
                <a:pos x="4761835" y="367020"/>
              </a:cxn>
              <a:cxn ang="0">
                <a:pos x="4943443" y="557085"/>
              </a:cxn>
              <a:cxn ang="0">
                <a:pos x="4913719" y="68121"/>
              </a:cxn>
              <a:cxn ang="0">
                <a:pos x="5073118" y="461314"/>
              </a:cxn>
              <a:cxn ang="0">
                <a:pos x="5185920" y="6744"/>
              </a:cxn>
              <a:cxn ang="0">
                <a:pos x="5283864" y="455253"/>
              </a:cxn>
              <a:cxn ang="0">
                <a:pos x="5423673" y="0"/>
              </a:cxn>
              <a:cxn ang="0">
                <a:pos x="5584418" y="189515"/>
              </a:cxn>
              <a:cxn ang="0">
                <a:pos x="5584418" y="461314"/>
              </a:cxn>
            </a:cxnLst>
            <a:pathLst>
              <a:path w="5586095" h="558164">
                <a:moveTo>
                  <a:pt x="274967" y="0"/>
                </a:moveTo>
                <a:lnTo>
                  <a:pt x="80403" y="0"/>
                </a:lnTo>
                <a:lnTo>
                  <a:pt x="74993" y="6756"/>
                </a:lnTo>
                <a:lnTo>
                  <a:pt x="74320" y="14198"/>
                </a:lnTo>
                <a:lnTo>
                  <a:pt x="51346" y="360768"/>
                </a:lnTo>
                <a:lnTo>
                  <a:pt x="48240" y="376242"/>
                </a:lnTo>
                <a:lnTo>
                  <a:pt x="41411" y="388817"/>
                </a:lnTo>
                <a:lnTo>
                  <a:pt x="31593" y="397333"/>
                </a:lnTo>
                <a:lnTo>
                  <a:pt x="19522" y="400627"/>
                </a:lnTo>
                <a:lnTo>
                  <a:pt x="6756" y="400634"/>
                </a:lnTo>
                <a:lnTo>
                  <a:pt x="0" y="407390"/>
                </a:lnTo>
                <a:lnTo>
                  <a:pt x="0" y="551281"/>
                </a:lnTo>
                <a:lnTo>
                  <a:pt x="6756" y="558037"/>
                </a:lnTo>
                <a:lnTo>
                  <a:pt x="75666" y="558037"/>
                </a:lnTo>
                <a:lnTo>
                  <a:pt x="83108" y="551281"/>
                </a:lnTo>
                <a:lnTo>
                  <a:pt x="83108" y="468858"/>
                </a:lnTo>
                <a:lnTo>
                  <a:pt x="318884" y="468858"/>
                </a:lnTo>
                <a:lnTo>
                  <a:pt x="318884" y="407390"/>
                </a:lnTo>
                <a:lnTo>
                  <a:pt x="314147" y="402653"/>
                </a:lnTo>
                <a:lnTo>
                  <a:pt x="113499" y="402653"/>
                </a:lnTo>
                <a:lnTo>
                  <a:pt x="122129" y="390265"/>
                </a:lnTo>
                <a:lnTo>
                  <a:pt x="127636" y="378904"/>
                </a:lnTo>
                <a:lnTo>
                  <a:pt x="130486" y="367651"/>
                </a:lnTo>
                <a:lnTo>
                  <a:pt x="149987" y="68237"/>
                </a:lnTo>
                <a:lnTo>
                  <a:pt x="282397" y="68237"/>
                </a:lnTo>
                <a:lnTo>
                  <a:pt x="282397" y="6756"/>
                </a:lnTo>
                <a:lnTo>
                  <a:pt x="274967" y="0"/>
                </a:lnTo>
                <a:close/>
              </a:path>
              <a:path w="5586095" h="558164">
                <a:moveTo>
                  <a:pt x="318884" y="468858"/>
                </a:moveTo>
                <a:lnTo>
                  <a:pt x="235788" y="468858"/>
                </a:lnTo>
                <a:lnTo>
                  <a:pt x="235788" y="551281"/>
                </a:lnTo>
                <a:lnTo>
                  <a:pt x="243217" y="558037"/>
                </a:lnTo>
                <a:lnTo>
                  <a:pt x="312127" y="558037"/>
                </a:lnTo>
                <a:lnTo>
                  <a:pt x="318884" y="551281"/>
                </a:lnTo>
                <a:lnTo>
                  <a:pt x="318884" y="468858"/>
                </a:lnTo>
                <a:close/>
              </a:path>
              <a:path w="5586095" h="558164">
                <a:moveTo>
                  <a:pt x="282397" y="68237"/>
                </a:moveTo>
                <a:lnTo>
                  <a:pt x="199301" y="68237"/>
                </a:lnTo>
                <a:lnTo>
                  <a:pt x="199301" y="402653"/>
                </a:lnTo>
                <a:lnTo>
                  <a:pt x="314147" y="402653"/>
                </a:lnTo>
                <a:lnTo>
                  <a:pt x="312127" y="400634"/>
                </a:lnTo>
                <a:lnTo>
                  <a:pt x="282397" y="400634"/>
                </a:lnTo>
                <a:lnTo>
                  <a:pt x="282397" y="68237"/>
                </a:lnTo>
                <a:close/>
              </a:path>
              <a:path w="5586095" h="558164">
                <a:moveTo>
                  <a:pt x="469531" y="0"/>
                </a:moveTo>
                <a:lnTo>
                  <a:pt x="400634" y="0"/>
                </a:lnTo>
                <a:lnTo>
                  <a:pt x="393865" y="6756"/>
                </a:lnTo>
                <a:lnTo>
                  <a:pt x="393865" y="462102"/>
                </a:lnTo>
                <a:lnTo>
                  <a:pt x="400634" y="468858"/>
                </a:lnTo>
                <a:lnTo>
                  <a:pt x="469531" y="468858"/>
                </a:lnTo>
                <a:lnTo>
                  <a:pt x="476288" y="462102"/>
                </a:lnTo>
                <a:lnTo>
                  <a:pt x="476288" y="258076"/>
                </a:lnTo>
                <a:lnTo>
                  <a:pt x="630326" y="258076"/>
                </a:lnTo>
                <a:lnTo>
                  <a:pt x="630326" y="189839"/>
                </a:lnTo>
                <a:lnTo>
                  <a:pt x="476288" y="189839"/>
                </a:lnTo>
                <a:lnTo>
                  <a:pt x="476288" y="6756"/>
                </a:lnTo>
                <a:lnTo>
                  <a:pt x="469531" y="0"/>
                </a:lnTo>
                <a:close/>
              </a:path>
              <a:path w="5586095" h="558164">
                <a:moveTo>
                  <a:pt x="630326" y="258076"/>
                </a:moveTo>
                <a:lnTo>
                  <a:pt x="547903" y="258076"/>
                </a:lnTo>
                <a:lnTo>
                  <a:pt x="547903" y="462102"/>
                </a:lnTo>
                <a:lnTo>
                  <a:pt x="554659" y="468858"/>
                </a:lnTo>
                <a:lnTo>
                  <a:pt x="623570" y="468858"/>
                </a:lnTo>
                <a:lnTo>
                  <a:pt x="630326" y="462102"/>
                </a:lnTo>
                <a:lnTo>
                  <a:pt x="630326" y="258076"/>
                </a:lnTo>
                <a:close/>
              </a:path>
              <a:path w="5586095" h="558164">
                <a:moveTo>
                  <a:pt x="623570" y="0"/>
                </a:moveTo>
                <a:lnTo>
                  <a:pt x="554659" y="0"/>
                </a:lnTo>
                <a:lnTo>
                  <a:pt x="547903" y="6756"/>
                </a:lnTo>
                <a:lnTo>
                  <a:pt x="547903" y="189839"/>
                </a:lnTo>
                <a:lnTo>
                  <a:pt x="630326" y="189839"/>
                </a:lnTo>
                <a:lnTo>
                  <a:pt x="630326" y="6756"/>
                </a:lnTo>
                <a:lnTo>
                  <a:pt x="623570" y="0"/>
                </a:lnTo>
                <a:close/>
              </a:path>
              <a:path w="5586095" h="558164">
                <a:moveTo>
                  <a:pt x="936358" y="0"/>
                </a:moveTo>
                <a:lnTo>
                  <a:pt x="735037" y="0"/>
                </a:lnTo>
                <a:lnTo>
                  <a:pt x="728281" y="6756"/>
                </a:lnTo>
                <a:lnTo>
                  <a:pt x="728281" y="462102"/>
                </a:lnTo>
                <a:lnTo>
                  <a:pt x="735037" y="468858"/>
                </a:lnTo>
                <a:lnTo>
                  <a:pt x="936358" y="468858"/>
                </a:lnTo>
                <a:lnTo>
                  <a:pt x="943114" y="462102"/>
                </a:lnTo>
                <a:lnTo>
                  <a:pt x="943114" y="407390"/>
                </a:lnTo>
                <a:lnTo>
                  <a:pt x="936358" y="400634"/>
                </a:lnTo>
                <a:lnTo>
                  <a:pt x="811377" y="400634"/>
                </a:lnTo>
                <a:lnTo>
                  <a:pt x="811377" y="258076"/>
                </a:lnTo>
                <a:lnTo>
                  <a:pt x="927582" y="258076"/>
                </a:lnTo>
                <a:lnTo>
                  <a:pt x="934339" y="251320"/>
                </a:lnTo>
                <a:lnTo>
                  <a:pt x="934339" y="196595"/>
                </a:lnTo>
                <a:lnTo>
                  <a:pt x="927582" y="189839"/>
                </a:lnTo>
                <a:lnTo>
                  <a:pt x="811377" y="189839"/>
                </a:lnTo>
                <a:lnTo>
                  <a:pt x="811377" y="68237"/>
                </a:lnTo>
                <a:lnTo>
                  <a:pt x="935012" y="68237"/>
                </a:lnTo>
                <a:lnTo>
                  <a:pt x="943114" y="63512"/>
                </a:lnTo>
                <a:lnTo>
                  <a:pt x="943114" y="6756"/>
                </a:lnTo>
                <a:lnTo>
                  <a:pt x="936358" y="0"/>
                </a:lnTo>
                <a:close/>
              </a:path>
              <a:path w="5586095" h="558164">
                <a:moveTo>
                  <a:pt x="1396428" y="0"/>
                </a:moveTo>
                <a:lnTo>
                  <a:pt x="1176858" y="0"/>
                </a:lnTo>
                <a:lnTo>
                  <a:pt x="1170101" y="6756"/>
                </a:lnTo>
                <a:lnTo>
                  <a:pt x="1170101" y="462102"/>
                </a:lnTo>
                <a:lnTo>
                  <a:pt x="1176858" y="468858"/>
                </a:lnTo>
                <a:lnTo>
                  <a:pt x="1245768" y="468858"/>
                </a:lnTo>
                <a:lnTo>
                  <a:pt x="1252524" y="462102"/>
                </a:lnTo>
                <a:lnTo>
                  <a:pt x="1252524" y="68237"/>
                </a:lnTo>
                <a:lnTo>
                  <a:pt x="1403184" y="68237"/>
                </a:lnTo>
                <a:lnTo>
                  <a:pt x="1403184" y="6756"/>
                </a:lnTo>
                <a:lnTo>
                  <a:pt x="1396428" y="0"/>
                </a:lnTo>
                <a:close/>
              </a:path>
              <a:path w="5586095" h="558164">
                <a:moveTo>
                  <a:pt x="1403184" y="68237"/>
                </a:moveTo>
                <a:lnTo>
                  <a:pt x="1320761" y="68237"/>
                </a:lnTo>
                <a:lnTo>
                  <a:pt x="1320761" y="462102"/>
                </a:lnTo>
                <a:lnTo>
                  <a:pt x="1327518" y="468858"/>
                </a:lnTo>
                <a:lnTo>
                  <a:pt x="1396428" y="468858"/>
                </a:lnTo>
                <a:lnTo>
                  <a:pt x="1403184" y="462102"/>
                </a:lnTo>
                <a:lnTo>
                  <a:pt x="1403184" y="68237"/>
                </a:lnTo>
                <a:close/>
              </a:path>
              <a:path w="5586095" h="558164">
                <a:moveTo>
                  <a:pt x="1505877" y="0"/>
                </a:moveTo>
                <a:lnTo>
                  <a:pt x="1497761" y="0"/>
                </a:lnTo>
                <a:lnTo>
                  <a:pt x="1491005" y="6756"/>
                </a:lnTo>
                <a:lnTo>
                  <a:pt x="1491005" y="462102"/>
                </a:lnTo>
                <a:lnTo>
                  <a:pt x="1497761" y="468858"/>
                </a:lnTo>
                <a:lnTo>
                  <a:pt x="1566672" y="468858"/>
                </a:lnTo>
                <a:lnTo>
                  <a:pt x="1573428" y="462102"/>
                </a:lnTo>
                <a:lnTo>
                  <a:pt x="1573428" y="318211"/>
                </a:lnTo>
                <a:lnTo>
                  <a:pt x="1609242" y="318211"/>
                </a:lnTo>
                <a:lnTo>
                  <a:pt x="1652309" y="310835"/>
                </a:lnTo>
                <a:lnTo>
                  <a:pt x="1688401" y="290227"/>
                </a:lnTo>
                <a:lnTo>
                  <a:pt x="1714305" y="258667"/>
                </a:lnTo>
                <a:lnTo>
                  <a:pt x="1720388" y="245249"/>
                </a:lnTo>
                <a:lnTo>
                  <a:pt x="1573428" y="245249"/>
                </a:lnTo>
                <a:lnTo>
                  <a:pt x="1573428" y="68237"/>
                </a:lnTo>
                <a:lnTo>
                  <a:pt x="1720054" y="68237"/>
                </a:lnTo>
                <a:lnTo>
                  <a:pt x="1718838" y="64820"/>
                </a:lnTo>
                <a:lnTo>
                  <a:pt x="1695337" y="31766"/>
                </a:lnTo>
                <a:lnTo>
                  <a:pt x="1660541" y="9751"/>
                </a:lnTo>
                <a:lnTo>
                  <a:pt x="1618024" y="263"/>
                </a:lnTo>
                <a:lnTo>
                  <a:pt x="1505877" y="0"/>
                </a:lnTo>
                <a:close/>
              </a:path>
              <a:path w="5586095" h="558164">
                <a:moveTo>
                  <a:pt x="1720054" y="68237"/>
                </a:moveTo>
                <a:lnTo>
                  <a:pt x="1609242" y="68237"/>
                </a:lnTo>
                <a:lnTo>
                  <a:pt x="1622264" y="71245"/>
                </a:lnTo>
                <a:lnTo>
                  <a:pt x="1633371" y="79309"/>
                </a:lnTo>
                <a:lnTo>
                  <a:pt x="1641341" y="90983"/>
                </a:lnTo>
                <a:lnTo>
                  <a:pt x="1644951" y="104823"/>
                </a:lnTo>
                <a:lnTo>
                  <a:pt x="1645043" y="206057"/>
                </a:lnTo>
                <a:lnTo>
                  <a:pt x="1642346" y="219854"/>
                </a:lnTo>
                <a:lnTo>
                  <a:pt x="1635070" y="232040"/>
                </a:lnTo>
                <a:lnTo>
                  <a:pt x="1624437" y="241006"/>
                </a:lnTo>
                <a:lnTo>
                  <a:pt x="1611669" y="245142"/>
                </a:lnTo>
                <a:lnTo>
                  <a:pt x="1573428" y="245249"/>
                </a:lnTo>
                <a:lnTo>
                  <a:pt x="1720388" y="245249"/>
                </a:lnTo>
                <a:lnTo>
                  <a:pt x="1724326" y="232668"/>
                </a:lnTo>
                <a:lnTo>
                  <a:pt x="1726805" y="218435"/>
                </a:lnTo>
                <a:lnTo>
                  <a:pt x="1727466" y="206057"/>
                </a:lnTo>
                <a:lnTo>
                  <a:pt x="1727466" y="107429"/>
                </a:lnTo>
                <a:lnTo>
                  <a:pt x="1726463" y="92256"/>
                </a:lnTo>
                <a:lnTo>
                  <a:pt x="1723543" y="78035"/>
                </a:lnTo>
                <a:lnTo>
                  <a:pt x="1720054" y="68237"/>
                </a:lnTo>
                <a:close/>
              </a:path>
              <a:path w="5586095" h="558164">
                <a:moveTo>
                  <a:pt x="1880819" y="0"/>
                </a:moveTo>
                <a:lnTo>
                  <a:pt x="1811909" y="0"/>
                </a:lnTo>
                <a:lnTo>
                  <a:pt x="1805152" y="6756"/>
                </a:lnTo>
                <a:lnTo>
                  <a:pt x="1805152" y="462102"/>
                </a:lnTo>
                <a:lnTo>
                  <a:pt x="1811909" y="468858"/>
                </a:lnTo>
                <a:lnTo>
                  <a:pt x="1880819" y="468858"/>
                </a:lnTo>
                <a:lnTo>
                  <a:pt x="1887575" y="462102"/>
                </a:lnTo>
                <a:lnTo>
                  <a:pt x="1887575" y="364147"/>
                </a:lnTo>
                <a:lnTo>
                  <a:pt x="1949901" y="240512"/>
                </a:lnTo>
                <a:lnTo>
                  <a:pt x="1887575" y="240512"/>
                </a:lnTo>
                <a:lnTo>
                  <a:pt x="1887575" y="6756"/>
                </a:lnTo>
                <a:lnTo>
                  <a:pt x="1880819" y="0"/>
                </a:lnTo>
                <a:close/>
              </a:path>
              <a:path w="5586095" h="558164">
                <a:moveTo>
                  <a:pt x="2051735" y="202006"/>
                </a:moveTo>
                <a:lnTo>
                  <a:pt x="1969312" y="202006"/>
                </a:lnTo>
                <a:lnTo>
                  <a:pt x="1969312" y="462102"/>
                </a:lnTo>
                <a:lnTo>
                  <a:pt x="1976069" y="468858"/>
                </a:lnTo>
                <a:lnTo>
                  <a:pt x="2044979" y="468858"/>
                </a:lnTo>
                <a:lnTo>
                  <a:pt x="2051735" y="462102"/>
                </a:lnTo>
                <a:lnTo>
                  <a:pt x="2051735" y="202006"/>
                </a:lnTo>
                <a:close/>
              </a:path>
              <a:path w="5586095" h="558164">
                <a:moveTo>
                  <a:pt x="2044979" y="0"/>
                </a:moveTo>
                <a:lnTo>
                  <a:pt x="1976069" y="0"/>
                </a:lnTo>
                <a:lnTo>
                  <a:pt x="1969312" y="6756"/>
                </a:lnTo>
                <a:lnTo>
                  <a:pt x="1969312" y="78371"/>
                </a:lnTo>
                <a:lnTo>
                  <a:pt x="1887575" y="240512"/>
                </a:lnTo>
                <a:lnTo>
                  <a:pt x="1949901" y="240512"/>
                </a:lnTo>
                <a:lnTo>
                  <a:pt x="1969312" y="202006"/>
                </a:lnTo>
                <a:lnTo>
                  <a:pt x="2051735" y="202006"/>
                </a:lnTo>
                <a:lnTo>
                  <a:pt x="2051735" y="6756"/>
                </a:lnTo>
                <a:lnTo>
                  <a:pt x="2044979" y="0"/>
                </a:lnTo>
                <a:close/>
              </a:path>
              <a:path w="5586095" h="558164">
                <a:moveTo>
                  <a:pt x="2357767" y="0"/>
                </a:moveTo>
                <a:lnTo>
                  <a:pt x="2156447" y="0"/>
                </a:lnTo>
                <a:lnTo>
                  <a:pt x="2149690" y="6756"/>
                </a:lnTo>
                <a:lnTo>
                  <a:pt x="2149690" y="462102"/>
                </a:lnTo>
                <a:lnTo>
                  <a:pt x="2156447" y="468858"/>
                </a:lnTo>
                <a:lnTo>
                  <a:pt x="2357767" y="468858"/>
                </a:lnTo>
                <a:lnTo>
                  <a:pt x="2364524" y="462102"/>
                </a:lnTo>
                <a:lnTo>
                  <a:pt x="2364524" y="407390"/>
                </a:lnTo>
                <a:lnTo>
                  <a:pt x="2357767" y="400634"/>
                </a:lnTo>
                <a:lnTo>
                  <a:pt x="2232787" y="400634"/>
                </a:lnTo>
                <a:lnTo>
                  <a:pt x="2232787" y="258076"/>
                </a:lnTo>
                <a:lnTo>
                  <a:pt x="2348992" y="258076"/>
                </a:lnTo>
                <a:lnTo>
                  <a:pt x="2355748" y="251320"/>
                </a:lnTo>
                <a:lnTo>
                  <a:pt x="2355748" y="196595"/>
                </a:lnTo>
                <a:lnTo>
                  <a:pt x="2348992" y="189839"/>
                </a:lnTo>
                <a:lnTo>
                  <a:pt x="2232787" y="189839"/>
                </a:lnTo>
                <a:lnTo>
                  <a:pt x="2232787" y="68237"/>
                </a:lnTo>
                <a:lnTo>
                  <a:pt x="2356421" y="68237"/>
                </a:lnTo>
                <a:lnTo>
                  <a:pt x="2364524" y="63512"/>
                </a:lnTo>
                <a:lnTo>
                  <a:pt x="2364524" y="6756"/>
                </a:lnTo>
                <a:lnTo>
                  <a:pt x="2357767" y="0"/>
                </a:lnTo>
                <a:close/>
              </a:path>
              <a:path w="5586095" h="558164">
                <a:moveTo>
                  <a:pt x="2557068" y="0"/>
                </a:moveTo>
                <a:lnTo>
                  <a:pt x="2449652" y="0"/>
                </a:lnTo>
                <a:lnTo>
                  <a:pt x="2442895" y="6756"/>
                </a:lnTo>
                <a:lnTo>
                  <a:pt x="2442895" y="462102"/>
                </a:lnTo>
                <a:lnTo>
                  <a:pt x="2449652" y="468858"/>
                </a:lnTo>
                <a:lnTo>
                  <a:pt x="2518562" y="468858"/>
                </a:lnTo>
                <a:lnTo>
                  <a:pt x="2525991" y="462787"/>
                </a:lnTo>
                <a:lnTo>
                  <a:pt x="2525991" y="453999"/>
                </a:lnTo>
                <a:lnTo>
                  <a:pt x="2516530" y="77025"/>
                </a:lnTo>
                <a:lnTo>
                  <a:pt x="2577038" y="77025"/>
                </a:lnTo>
                <a:lnTo>
                  <a:pt x="2565171" y="13512"/>
                </a:lnTo>
                <a:lnTo>
                  <a:pt x="2563825" y="6083"/>
                </a:lnTo>
                <a:lnTo>
                  <a:pt x="2557068" y="0"/>
                </a:lnTo>
                <a:close/>
              </a:path>
              <a:path w="5586095" h="558164">
                <a:moveTo>
                  <a:pt x="2782709" y="77025"/>
                </a:moveTo>
                <a:lnTo>
                  <a:pt x="2709075" y="77025"/>
                </a:lnTo>
                <a:lnTo>
                  <a:pt x="2699613" y="453999"/>
                </a:lnTo>
                <a:lnTo>
                  <a:pt x="2699613" y="462787"/>
                </a:lnTo>
                <a:lnTo>
                  <a:pt x="2707043" y="468858"/>
                </a:lnTo>
                <a:lnTo>
                  <a:pt x="2775953" y="468858"/>
                </a:lnTo>
                <a:lnTo>
                  <a:pt x="2782709" y="462102"/>
                </a:lnTo>
                <a:lnTo>
                  <a:pt x="2782709" y="77025"/>
                </a:lnTo>
                <a:close/>
              </a:path>
              <a:path w="5586095" h="558164">
                <a:moveTo>
                  <a:pt x="2577038" y="77025"/>
                </a:moveTo>
                <a:lnTo>
                  <a:pt x="2516530" y="77025"/>
                </a:lnTo>
                <a:lnTo>
                  <a:pt x="2572600" y="401980"/>
                </a:lnTo>
                <a:lnTo>
                  <a:pt x="2573959" y="409409"/>
                </a:lnTo>
                <a:lnTo>
                  <a:pt x="2581389" y="415493"/>
                </a:lnTo>
                <a:lnTo>
                  <a:pt x="2644216" y="415493"/>
                </a:lnTo>
                <a:lnTo>
                  <a:pt x="2651645" y="409409"/>
                </a:lnTo>
                <a:lnTo>
                  <a:pt x="2653004" y="401980"/>
                </a:lnTo>
                <a:lnTo>
                  <a:pt x="2675735" y="270243"/>
                </a:lnTo>
                <a:lnTo>
                  <a:pt x="2613139" y="270243"/>
                </a:lnTo>
                <a:lnTo>
                  <a:pt x="2577038" y="77025"/>
                </a:lnTo>
                <a:close/>
              </a:path>
              <a:path w="5586095" h="558164">
                <a:moveTo>
                  <a:pt x="2775953" y="0"/>
                </a:moveTo>
                <a:lnTo>
                  <a:pt x="2668536" y="0"/>
                </a:lnTo>
                <a:lnTo>
                  <a:pt x="2661780" y="6083"/>
                </a:lnTo>
                <a:lnTo>
                  <a:pt x="2660434" y="13512"/>
                </a:lnTo>
                <a:lnTo>
                  <a:pt x="2613139" y="270243"/>
                </a:lnTo>
                <a:lnTo>
                  <a:pt x="2675735" y="270243"/>
                </a:lnTo>
                <a:lnTo>
                  <a:pt x="2709075" y="77025"/>
                </a:lnTo>
                <a:lnTo>
                  <a:pt x="2782709" y="77025"/>
                </a:lnTo>
                <a:lnTo>
                  <a:pt x="2782709" y="6756"/>
                </a:lnTo>
                <a:lnTo>
                  <a:pt x="2775953" y="0"/>
                </a:lnTo>
                <a:close/>
              </a:path>
              <a:path w="5586095" h="558164">
                <a:moveTo>
                  <a:pt x="3038081" y="0"/>
                </a:moveTo>
                <a:lnTo>
                  <a:pt x="2954985" y="0"/>
                </a:lnTo>
                <a:lnTo>
                  <a:pt x="2948228" y="6756"/>
                </a:lnTo>
                <a:lnTo>
                  <a:pt x="2946882" y="13512"/>
                </a:lnTo>
                <a:lnTo>
                  <a:pt x="2850261" y="453326"/>
                </a:lnTo>
                <a:lnTo>
                  <a:pt x="2850261" y="462787"/>
                </a:lnTo>
                <a:lnTo>
                  <a:pt x="2857017" y="468858"/>
                </a:lnTo>
                <a:lnTo>
                  <a:pt x="2925254" y="468858"/>
                </a:lnTo>
                <a:lnTo>
                  <a:pt x="2932010" y="462102"/>
                </a:lnTo>
                <a:lnTo>
                  <a:pt x="2933369" y="455358"/>
                </a:lnTo>
                <a:lnTo>
                  <a:pt x="2947555" y="391845"/>
                </a:lnTo>
                <a:lnTo>
                  <a:pt x="3129415" y="391845"/>
                </a:lnTo>
                <a:lnTo>
                  <a:pt x="3114255" y="322935"/>
                </a:lnTo>
                <a:lnTo>
                  <a:pt x="2962414" y="322935"/>
                </a:lnTo>
                <a:lnTo>
                  <a:pt x="2996869" y="139179"/>
                </a:lnTo>
                <a:lnTo>
                  <a:pt x="3073829" y="139179"/>
                </a:lnTo>
                <a:lnTo>
                  <a:pt x="3046183" y="13512"/>
                </a:lnTo>
                <a:lnTo>
                  <a:pt x="3044837" y="6756"/>
                </a:lnTo>
                <a:lnTo>
                  <a:pt x="3038081" y="0"/>
                </a:lnTo>
                <a:close/>
              </a:path>
              <a:path w="5586095" h="558164">
                <a:moveTo>
                  <a:pt x="3129415" y="391845"/>
                </a:moveTo>
                <a:lnTo>
                  <a:pt x="3045510" y="391845"/>
                </a:lnTo>
                <a:lnTo>
                  <a:pt x="3060369" y="455358"/>
                </a:lnTo>
                <a:lnTo>
                  <a:pt x="3061728" y="462102"/>
                </a:lnTo>
                <a:lnTo>
                  <a:pt x="3068485" y="468858"/>
                </a:lnTo>
                <a:lnTo>
                  <a:pt x="3136036" y="468858"/>
                </a:lnTo>
                <a:lnTo>
                  <a:pt x="3142792" y="464134"/>
                </a:lnTo>
                <a:lnTo>
                  <a:pt x="3142792" y="456031"/>
                </a:lnTo>
                <a:lnTo>
                  <a:pt x="3143478" y="453999"/>
                </a:lnTo>
                <a:lnTo>
                  <a:pt x="3142792" y="452653"/>
                </a:lnTo>
                <a:lnTo>
                  <a:pt x="3129415" y="391845"/>
                </a:lnTo>
                <a:close/>
              </a:path>
              <a:path w="5586095" h="558164">
                <a:moveTo>
                  <a:pt x="3073829" y="139179"/>
                </a:moveTo>
                <a:lnTo>
                  <a:pt x="2996869" y="139179"/>
                </a:lnTo>
                <a:lnTo>
                  <a:pt x="3030651" y="322935"/>
                </a:lnTo>
                <a:lnTo>
                  <a:pt x="3114255" y="322935"/>
                </a:lnTo>
                <a:lnTo>
                  <a:pt x="3073829" y="139179"/>
                </a:lnTo>
                <a:close/>
              </a:path>
              <a:path w="5586095" h="558164">
                <a:moveTo>
                  <a:pt x="3550170" y="0"/>
                </a:moveTo>
                <a:lnTo>
                  <a:pt x="3365728" y="0"/>
                </a:lnTo>
                <a:lnTo>
                  <a:pt x="3358972" y="6756"/>
                </a:lnTo>
                <a:lnTo>
                  <a:pt x="3358972" y="462102"/>
                </a:lnTo>
                <a:lnTo>
                  <a:pt x="3365728" y="468858"/>
                </a:lnTo>
                <a:lnTo>
                  <a:pt x="3435324" y="468858"/>
                </a:lnTo>
                <a:lnTo>
                  <a:pt x="3442080" y="462102"/>
                </a:lnTo>
                <a:lnTo>
                  <a:pt x="3442080" y="68237"/>
                </a:lnTo>
                <a:lnTo>
                  <a:pt x="3546119" y="68237"/>
                </a:lnTo>
                <a:lnTo>
                  <a:pt x="3556927" y="65531"/>
                </a:lnTo>
                <a:lnTo>
                  <a:pt x="3556927" y="6756"/>
                </a:lnTo>
                <a:lnTo>
                  <a:pt x="3550170" y="0"/>
                </a:lnTo>
                <a:close/>
              </a:path>
              <a:path w="5586095" h="558164">
                <a:moveTo>
                  <a:pt x="3623132" y="0"/>
                </a:moveTo>
                <a:lnTo>
                  <a:pt x="3615016" y="0"/>
                </a:lnTo>
                <a:lnTo>
                  <a:pt x="3608260" y="6756"/>
                </a:lnTo>
                <a:lnTo>
                  <a:pt x="3608260" y="462102"/>
                </a:lnTo>
                <a:lnTo>
                  <a:pt x="3615016" y="468858"/>
                </a:lnTo>
                <a:lnTo>
                  <a:pt x="3683927" y="468858"/>
                </a:lnTo>
                <a:lnTo>
                  <a:pt x="3690683" y="462102"/>
                </a:lnTo>
                <a:lnTo>
                  <a:pt x="3690683" y="318211"/>
                </a:lnTo>
                <a:lnTo>
                  <a:pt x="3726497" y="318211"/>
                </a:lnTo>
                <a:lnTo>
                  <a:pt x="3769564" y="310835"/>
                </a:lnTo>
                <a:lnTo>
                  <a:pt x="3805656" y="290227"/>
                </a:lnTo>
                <a:lnTo>
                  <a:pt x="3831560" y="258667"/>
                </a:lnTo>
                <a:lnTo>
                  <a:pt x="3837643" y="245249"/>
                </a:lnTo>
                <a:lnTo>
                  <a:pt x="3690683" y="245249"/>
                </a:lnTo>
                <a:lnTo>
                  <a:pt x="3690683" y="68237"/>
                </a:lnTo>
                <a:lnTo>
                  <a:pt x="3837309" y="68237"/>
                </a:lnTo>
                <a:lnTo>
                  <a:pt x="3836093" y="64820"/>
                </a:lnTo>
                <a:lnTo>
                  <a:pt x="3812593" y="31766"/>
                </a:lnTo>
                <a:lnTo>
                  <a:pt x="3777796" y="9751"/>
                </a:lnTo>
                <a:lnTo>
                  <a:pt x="3735279" y="263"/>
                </a:lnTo>
                <a:lnTo>
                  <a:pt x="3623132" y="0"/>
                </a:lnTo>
                <a:close/>
              </a:path>
              <a:path w="5586095" h="558164">
                <a:moveTo>
                  <a:pt x="3837309" y="68237"/>
                </a:moveTo>
                <a:lnTo>
                  <a:pt x="3726497" y="68237"/>
                </a:lnTo>
                <a:lnTo>
                  <a:pt x="3739519" y="71245"/>
                </a:lnTo>
                <a:lnTo>
                  <a:pt x="3750626" y="79309"/>
                </a:lnTo>
                <a:lnTo>
                  <a:pt x="3758596" y="90983"/>
                </a:lnTo>
                <a:lnTo>
                  <a:pt x="3762206" y="104823"/>
                </a:lnTo>
                <a:lnTo>
                  <a:pt x="3762298" y="206057"/>
                </a:lnTo>
                <a:lnTo>
                  <a:pt x="3759601" y="219854"/>
                </a:lnTo>
                <a:lnTo>
                  <a:pt x="3752325" y="232040"/>
                </a:lnTo>
                <a:lnTo>
                  <a:pt x="3741692" y="241006"/>
                </a:lnTo>
                <a:lnTo>
                  <a:pt x="3728924" y="245142"/>
                </a:lnTo>
                <a:lnTo>
                  <a:pt x="3690683" y="245249"/>
                </a:lnTo>
                <a:lnTo>
                  <a:pt x="3837643" y="245249"/>
                </a:lnTo>
                <a:lnTo>
                  <a:pt x="3841581" y="232668"/>
                </a:lnTo>
                <a:lnTo>
                  <a:pt x="3844060" y="218435"/>
                </a:lnTo>
                <a:lnTo>
                  <a:pt x="3844721" y="206057"/>
                </a:lnTo>
                <a:lnTo>
                  <a:pt x="3844721" y="107429"/>
                </a:lnTo>
                <a:lnTo>
                  <a:pt x="3843718" y="92256"/>
                </a:lnTo>
                <a:lnTo>
                  <a:pt x="3840798" y="78035"/>
                </a:lnTo>
                <a:lnTo>
                  <a:pt x="3837309" y="68237"/>
                </a:lnTo>
                <a:close/>
              </a:path>
              <a:path w="5586095" h="558164">
                <a:moveTo>
                  <a:pt x="4051452" y="0"/>
                </a:moveTo>
                <a:lnTo>
                  <a:pt x="3968356" y="0"/>
                </a:lnTo>
                <a:lnTo>
                  <a:pt x="3961599" y="6756"/>
                </a:lnTo>
                <a:lnTo>
                  <a:pt x="3960241" y="13512"/>
                </a:lnTo>
                <a:lnTo>
                  <a:pt x="3863632" y="453326"/>
                </a:lnTo>
                <a:lnTo>
                  <a:pt x="3863632" y="462787"/>
                </a:lnTo>
                <a:lnTo>
                  <a:pt x="3870388" y="468858"/>
                </a:lnTo>
                <a:lnTo>
                  <a:pt x="3938625" y="468858"/>
                </a:lnTo>
                <a:lnTo>
                  <a:pt x="3945381" y="462102"/>
                </a:lnTo>
                <a:lnTo>
                  <a:pt x="3946740" y="455358"/>
                </a:lnTo>
                <a:lnTo>
                  <a:pt x="3960926" y="391845"/>
                </a:lnTo>
                <a:lnTo>
                  <a:pt x="4142786" y="391845"/>
                </a:lnTo>
                <a:lnTo>
                  <a:pt x="4127626" y="322935"/>
                </a:lnTo>
                <a:lnTo>
                  <a:pt x="3975785" y="322935"/>
                </a:lnTo>
                <a:lnTo>
                  <a:pt x="4010240" y="139179"/>
                </a:lnTo>
                <a:lnTo>
                  <a:pt x="4087201" y="139179"/>
                </a:lnTo>
                <a:lnTo>
                  <a:pt x="4059554" y="13512"/>
                </a:lnTo>
                <a:lnTo>
                  <a:pt x="4058208" y="6756"/>
                </a:lnTo>
                <a:lnTo>
                  <a:pt x="4051452" y="0"/>
                </a:lnTo>
                <a:close/>
              </a:path>
              <a:path w="5586095" h="558164">
                <a:moveTo>
                  <a:pt x="4142786" y="391845"/>
                </a:moveTo>
                <a:lnTo>
                  <a:pt x="4058881" y="391845"/>
                </a:lnTo>
                <a:lnTo>
                  <a:pt x="4073740" y="455358"/>
                </a:lnTo>
                <a:lnTo>
                  <a:pt x="4075099" y="462102"/>
                </a:lnTo>
                <a:lnTo>
                  <a:pt x="4081856" y="468858"/>
                </a:lnTo>
                <a:lnTo>
                  <a:pt x="4149407" y="468858"/>
                </a:lnTo>
                <a:lnTo>
                  <a:pt x="4156163" y="464134"/>
                </a:lnTo>
                <a:lnTo>
                  <a:pt x="4156163" y="456031"/>
                </a:lnTo>
                <a:lnTo>
                  <a:pt x="4156849" y="453999"/>
                </a:lnTo>
                <a:lnTo>
                  <a:pt x="4156163" y="452653"/>
                </a:lnTo>
                <a:lnTo>
                  <a:pt x="4142786" y="391845"/>
                </a:lnTo>
                <a:close/>
              </a:path>
              <a:path w="5586095" h="558164">
                <a:moveTo>
                  <a:pt x="4087201" y="139179"/>
                </a:moveTo>
                <a:lnTo>
                  <a:pt x="4010240" y="139179"/>
                </a:lnTo>
                <a:lnTo>
                  <a:pt x="4044022" y="322935"/>
                </a:lnTo>
                <a:lnTo>
                  <a:pt x="4127626" y="322935"/>
                </a:lnTo>
                <a:lnTo>
                  <a:pt x="4087201" y="139179"/>
                </a:lnTo>
                <a:close/>
              </a:path>
              <a:path w="5586095" h="558164">
                <a:moveTo>
                  <a:pt x="4276407" y="0"/>
                </a:moveTo>
                <a:lnTo>
                  <a:pt x="4210202" y="0"/>
                </a:lnTo>
                <a:lnTo>
                  <a:pt x="4203446" y="4737"/>
                </a:lnTo>
                <a:lnTo>
                  <a:pt x="4203446" y="14871"/>
                </a:lnTo>
                <a:lnTo>
                  <a:pt x="4204119" y="16890"/>
                </a:lnTo>
                <a:lnTo>
                  <a:pt x="4281144" y="215518"/>
                </a:lnTo>
                <a:lnTo>
                  <a:pt x="4188587" y="451980"/>
                </a:lnTo>
                <a:lnTo>
                  <a:pt x="4187913" y="453326"/>
                </a:lnTo>
                <a:lnTo>
                  <a:pt x="4187913" y="463461"/>
                </a:lnTo>
                <a:lnTo>
                  <a:pt x="4193997" y="468858"/>
                </a:lnTo>
                <a:lnTo>
                  <a:pt x="4264926" y="468858"/>
                </a:lnTo>
                <a:lnTo>
                  <a:pt x="4271683" y="464807"/>
                </a:lnTo>
                <a:lnTo>
                  <a:pt x="4274388" y="457377"/>
                </a:lnTo>
                <a:lnTo>
                  <a:pt x="4348022" y="241871"/>
                </a:lnTo>
                <a:lnTo>
                  <a:pt x="4508998" y="241871"/>
                </a:lnTo>
                <a:lnTo>
                  <a:pt x="4498682" y="215518"/>
                </a:lnTo>
                <a:lnTo>
                  <a:pt x="4506802" y="194576"/>
                </a:lnTo>
                <a:lnTo>
                  <a:pt x="4348022" y="194576"/>
                </a:lnTo>
                <a:lnTo>
                  <a:pt x="4286542" y="11493"/>
                </a:lnTo>
                <a:lnTo>
                  <a:pt x="4284522" y="4737"/>
                </a:lnTo>
                <a:lnTo>
                  <a:pt x="4276407" y="0"/>
                </a:lnTo>
                <a:close/>
              </a:path>
              <a:path w="5586095" h="558164">
                <a:moveTo>
                  <a:pt x="4431804" y="241871"/>
                </a:moveTo>
                <a:lnTo>
                  <a:pt x="4348022" y="241871"/>
                </a:lnTo>
                <a:lnTo>
                  <a:pt x="4348022" y="462102"/>
                </a:lnTo>
                <a:lnTo>
                  <a:pt x="4354779" y="468858"/>
                </a:lnTo>
                <a:lnTo>
                  <a:pt x="4425048" y="468858"/>
                </a:lnTo>
                <a:lnTo>
                  <a:pt x="4431804" y="462102"/>
                </a:lnTo>
                <a:lnTo>
                  <a:pt x="4431804" y="241871"/>
                </a:lnTo>
                <a:close/>
              </a:path>
              <a:path w="5586095" h="558164">
                <a:moveTo>
                  <a:pt x="4508998" y="241871"/>
                </a:moveTo>
                <a:lnTo>
                  <a:pt x="4431804" y="241871"/>
                </a:lnTo>
                <a:lnTo>
                  <a:pt x="4505439" y="457377"/>
                </a:lnTo>
                <a:lnTo>
                  <a:pt x="4508144" y="464807"/>
                </a:lnTo>
                <a:lnTo>
                  <a:pt x="4514900" y="468858"/>
                </a:lnTo>
                <a:lnTo>
                  <a:pt x="4585830" y="468858"/>
                </a:lnTo>
                <a:lnTo>
                  <a:pt x="4591913" y="464134"/>
                </a:lnTo>
                <a:lnTo>
                  <a:pt x="4591913" y="453999"/>
                </a:lnTo>
                <a:lnTo>
                  <a:pt x="4591240" y="451980"/>
                </a:lnTo>
                <a:lnTo>
                  <a:pt x="4508998" y="241871"/>
                </a:lnTo>
                <a:close/>
              </a:path>
              <a:path w="5586095" h="558164">
                <a:moveTo>
                  <a:pt x="4425048" y="0"/>
                </a:moveTo>
                <a:lnTo>
                  <a:pt x="4354779" y="0"/>
                </a:lnTo>
                <a:lnTo>
                  <a:pt x="4348022" y="6756"/>
                </a:lnTo>
                <a:lnTo>
                  <a:pt x="4348022" y="194576"/>
                </a:lnTo>
                <a:lnTo>
                  <a:pt x="4431804" y="194576"/>
                </a:lnTo>
                <a:lnTo>
                  <a:pt x="4431804" y="6756"/>
                </a:lnTo>
                <a:lnTo>
                  <a:pt x="4425048" y="0"/>
                </a:lnTo>
                <a:close/>
              </a:path>
              <a:path w="5586095" h="558164">
                <a:moveTo>
                  <a:pt x="4569612" y="0"/>
                </a:moveTo>
                <a:lnTo>
                  <a:pt x="4503407" y="0"/>
                </a:lnTo>
                <a:lnTo>
                  <a:pt x="4495304" y="4737"/>
                </a:lnTo>
                <a:lnTo>
                  <a:pt x="4493272" y="11493"/>
                </a:lnTo>
                <a:lnTo>
                  <a:pt x="4431804" y="194576"/>
                </a:lnTo>
                <a:lnTo>
                  <a:pt x="4506802" y="194576"/>
                </a:lnTo>
                <a:lnTo>
                  <a:pt x="4575695" y="16890"/>
                </a:lnTo>
                <a:lnTo>
                  <a:pt x="4576368" y="15544"/>
                </a:lnTo>
                <a:lnTo>
                  <a:pt x="4576368" y="4737"/>
                </a:lnTo>
                <a:lnTo>
                  <a:pt x="4569612" y="0"/>
                </a:lnTo>
                <a:close/>
              </a:path>
              <a:path w="5586095" h="558164">
                <a:moveTo>
                  <a:pt x="4907407" y="0"/>
                </a:moveTo>
                <a:lnTo>
                  <a:pt x="4712843" y="0"/>
                </a:lnTo>
                <a:lnTo>
                  <a:pt x="4707432" y="6756"/>
                </a:lnTo>
                <a:lnTo>
                  <a:pt x="4706759" y="14198"/>
                </a:lnTo>
                <a:lnTo>
                  <a:pt x="4683785" y="360768"/>
                </a:lnTo>
                <a:lnTo>
                  <a:pt x="4680680" y="376242"/>
                </a:lnTo>
                <a:lnTo>
                  <a:pt x="4673851" y="388817"/>
                </a:lnTo>
                <a:lnTo>
                  <a:pt x="4664033" y="397333"/>
                </a:lnTo>
                <a:lnTo>
                  <a:pt x="4651961" y="400627"/>
                </a:lnTo>
                <a:lnTo>
                  <a:pt x="4639195" y="400634"/>
                </a:lnTo>
                <a:lnTo>
                  <a:pt x="4632439" y="407390"/>
                </a:lnTo>
                <a:lnTo>
                  <a:pt x="4632439" y="551281"/>
                </a:lnTo>
                <a:lnTo>
                  <a:pt x="4639195" y="558037"/>
                </a:lnTo>
                <a:lnTo>
                  <a:pt x="4708105" y="558037"/>
                </a:lnTo>
                <a:lnTo>
                  <a:pt x="4715548" y="551281"/>
                </a:lnTo>
                <a:lnTo>
                  <a:pt x="4715548" y="468858"/>
                </a:lnTo>
                <a:lnTo>
                  <a:pt x="4951323" y="468858"/>
                </a:lnTo>
                <a:lnTo>
                  <a:pt x="4951323" y="407390"/>
                </a:lnTo>
                <a:lnTo>
                  <a:pt x="4946586" y="402653"/>
                </a:lnTo>
                <a:lnTo>
                  <a:pt x="4745939" y="402653"/>
                </a:lnTo>
                <a:lnTo>
                  <a:pt x="4754569" y="390264"/>
                </a:lnTo>
                <a:lnTo>
                  <a:pt x="4760074" y="378902"/>
                </a:lnTo>
                <a:lnTo>
                  <a:pt x="4762918" y="367647"/>
                </a:lnTo>
                <a:lnTo>
                  <a:pt x="4782426" y="68237"/>
                </a:lnTo>
                <a:lnTo>
                  <a:pt x="4914836" y="68237"/>
                </a:lnTo>
                <a:lnTo>
                  <a:pt x="4914836" y="6756"/>
                </a:lnTo>
                <a:lnTo>
                  <a:pt x="4907407" y="0"/>
                </a:lnTo>
                <a:close/>
              </a:path>
              <a:path w="5586095" h="558164">
                <a:moveTo>
                  <a:pt x="4951323" y="468858"/>
                </a:moveTo>
                <a:lnTo>
                  <a:pt x="4868227" y="468858"/>
                </a:lnTo>
                <a:lnTo>
                  <a:pt x="4868227" y="551281"/>
                </a:lnTo>
                <a:lnTo>
                  <a:pt x="4875657" y="558037"/>
                </a:lnTo>
                <a:lnTo>
                  <a:pt x="4944567" y="558037"/>
                </a:lnTo>
                <a:lnTo>
                  <a:pt x="4951323" y="551281"/>
                </a:lnTo>
                <a:lnTo>
                  <a:pt x="4951323" y="468858"/>
                </a:lnTo>
                <a:close/>
              </a:path>
              <a:path w="5586095" h="558164">
                <a:moveTo>
                  <a:pt x="4914836" y="68237"/>
                </a:moveTo>
                <a:lnTo>
                  <a:pt x="4831740" y="68237"/>
                </a:lnTo>
                <a:lnTo>
                  <a:pt x="4831740" y="402653"/>
                </a:lnTo>
                <a:lnTo>
                  <a:pt x="4946586" y="402653"/>
                </a:lnTo>
                <a:lnTo>
                  <a:pt x="4944567" y="400634"/>
                </a:lnTo>
                <a:lnTo>
                  <a:pt x="4914836" y="400634"/>
                </a:lnTo>
                <a:lnTo>
                  <a:pt x="4914836" y="68237"/>
                </a:lnTo>
                <a:close/>
              </a:path>
              <a:path w="5586095" h="558164">
                <a:moveTo>
                  <a:pt x="5180342" y="0"/>
                </a:moveTo>
                <a:lnTo>
                  <a:pt x="5097246" y="0"/>
                </a:lnTo>
                <a:lnTo>
                  <a:pt x="5090490" y="6756"/>
                </a:lnTo>
                <a:lnTo>
                  <a:pt x="5089144" y="13512"/>
                </a:lnTo>
                <a:lnTo>
                  <a:pt x="4992535" y="453326"/>
                </a:lnTo>
                <a:lnTo>
                  <a:pt x="4992535" y="462787"/>
                </a:lnTo>
                <a:lnTo>
                  <a:pt x="4999291" y="468858"/>
                </a:lnTo>
                <a:lnTo>
                  <a:pt x="5067528" y="468858"/>
                </a:lnTo>
                <a:lnTo>
                  <a:pt x="5074272" y="462102"/>
                </a:lnTo>
                <a:lnTo>
                  <a:pt x="5075631" y="455358"/>
                </a:lnTo>
                <a:lnTo>
                  <a:pt x="5089817" y="391845"/>
                </a:lnTo>
                <a:lnTo>
                  <a:pt x="5271689" y="391845"/>
                </a:lnTo>
                <a:lnTo>
                  <a:pt x="5256529" y="322935"/>
                </a:lnTo>
                <a:lnTo>
                  <a:pt x="5104676" y="322935"/>
                </a:lnTo>
                <a:lnTo>
                  <a:pt x="5139131" y="139179"/>
                </a:lnTo>
                <a:lnTo>
                  <a:pt x="5216104" y="139179"/>
                </a:lnTo>
                <a:lnTo>
                  <a:pt x="5188458" y="13512"/>
                </a:lnTo>
                <a:lnTo>
                  <a:pt x="5187099" y="6756"/>
                </a:lnTo>
                <a:lnTo>
                  <a:pt x="5180342" y="0"/>
                </a:lnTo>
                <a:close/>
              </a:path>
              <a:path w="5586095" h="558164">
                <a:moveTo>
                  <a:pt x="5271689" y="391845"/>
                </a:moveTo>
                <a:lnTo>
                  <a:pt x="5187772" y="391845"/>
                </a:lnTo>
                <a:lnTo>
                  <a:pt x="5202643" y="455358"/>
                </a:lnTo>
                <a:lnTo>
                  <a:pt x="5203990" y="462102"/>
                </a:lnTo>
                <a:lnTo>
                  <a:pt x="5210746" y="468858"/>
                </a:lnTo>
                <a:lnTo>
                  <a:pt x="5278310" y="468858"/>
                </a:lnTo>
                <a:lnTo>
                  <a:pt x="5285066" y="464134"/>
                </a:lnTo>
                <a:lnTo>
                  <a:pt x="5285066" y="456031"/>
                </a:lnTo>
                <a:lnTo>
                  <a:pt x="5285740" y="453999"/>
                </a:lnTo>
                <a:lnTo>
                  <a:pt x="5285066" y="452653"/>
                </a:lnTo>
                <a:lnTo>
                  <a:pt x="5271689" y="391845"/>
                </a:lnTo>
                <a:close/>
              </a:path>
              <a:path w="5586095" h="558164">
                <a:moveTo>
                  <a:pt x="5216104" y="139179"/>
                </a:moveTo>
                <a:lnTo>
                  <a:pt x="5139131" y="139179"/>
                </a:lnTo>
                <a:lnTo>
                  <a:pt x="5172913" y="322935"/>
                </a:lnTo>
                <a:lnTo>
                  <a:pt x="5256529" y="322935"/>
                </a:lnTo>
                <a:lnTo>
                  <a:pt x="5216104" y="139179"/>
                </a:lnTo>
                <a:close/>
              </a:path>
              <a:path w="5586095" h="558164">
                <a:moveTo>
                  <a:pt x="5424906" y="0"/>
                </a:moveTo>
                <a:lnTo>
                  <a:pt x="5355996" y="0"/>
                </a:lnTo>
                <a:lnTo>
                  <a:pt x="5349240" y="6756"/>
                </a:lnTo>
                <a:lnTo>
                  <a:pt x="5349240" y="462102"/>
                </a:lnTo>
                <a:lnTo>
                  <a:pt x="5355996" y="468858"/>
                </a:lnTo>
                <a:lnTo>
                  <a:pt x="5424906" y="468858"/>
                </a:lnTo>
                <a:lnTo>
                  <a:pt x="5431663" y="462102"/>
                </a:lnTo>
                <a:lnTo>
                  <a:pt x="5431663" y="258076"/>
                </a:lnTo>
                <a:lnTo>
                  <a:pt x="5585688" y="258076"/>
                </a:lnTo>
                <a:lnTo>
                  <a:pt x="5585688" y="189839"/>
                </a:lnTo>
                <a:lnTo>
                  <a:pt x="5431663" y="189839"/>
                </a:lnTo>
                <a:lnTo>
                  <a:pt x="5431663" y="6756"/>
                </a:lnTo>
                <a:lnTo>
                  <a:pt x="5424906" y="0"/>
                </a:lnTo>
                <a:close/>
              </a:path>
              <a:path w="5586095" h="558164">
                <a:moveTo>
                  <a:pt x="5585688" y="258076"/>
                </a:moveTo>
                <a:lnTo>
                  <a:pt x="5503265" y="258076"/>
                </a:lnTo>
                <a:lnTo>
                  <a:pt x="5503265" y="462102"/>
                </a:lnTo>
                <a:lnTo>
                  <a:pt x="5510022" y="468858"/>
                </a:lnTo>
                <a:lnTo>
                  <a:pt x="5578932" y="468858"/>
                </a:lnTo>
                <a:lnTo>
                  <a:pt x="5585688" y="462102"/>
                </a:lnTo>
                <a:lnTo>
                  <a:pt x="5585688" y="258076"/>
                </a:lnTo>
                <a:close/>
              </a:path>
              <a:path w="5586095" h="558164">
                <a:moveTo>
                  <a:pt x="5578932" y="0"/>
                </a:moveTo>
                <a:lnTo>
                  <a:pt x="5510022" y="0"/>
                </a:lnTo>
                <a:lnTo>
                  <a:pt x="5503265" y="6756"/>
                </a:lnTo>
                <a:lnTo>
                  <a:pt x="5503265" y="189839"/>
                </a:lnTo>
                <a:lnTo>
                  <a:pt x="5585688" y="189839"/>
                </a:lnTo>
                <a:lnTo>
                  <a:pt x="5585688" y="6756"/>
                </a:lnTo>
                <a:lnTo>
                  <a:pt x="5578932" y="0"/>
                </a:lnTo>
                <a:close/>
              </a:path>
            </a:pathLst>
          </a:custGeom>
          <a:solidFill>
            <a:srgbClr val="274291">
              <a:alpha val="100000"/>
            </a:srgb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38" name="bk object 28"/>
          <p:cNvSpPr>
            <a:spLocks noChangeArrowheads="1"/>
          </p:cNvSpPr>
          <p:nvPr/>
        </p:nvSpPr>
        <p:spPr bwMode="auto">
          <a:xfrm>
            <a:off x="263525" y="3724275"/>
            <a:ext cx="7045325" cy="39687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9" name="bk object 29"/>
          <p:cNvSpPr>
            <a:spLocks noChangeArrowheads="1"/>
          </p:cNvSpPr>
          <p:nvPr/>
        </p:nvSpPr>
        <p:spPr bwMode="auto">
          <a:xfrm>
            <a:off x="266700" y="339725"/>
            <a:ext cx="661988" cy="561975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0" name="bk object 30"/>
          <p:cNvSpPr>
            <a:spLocks noChangeArrowheads="1"/>
          </p:cNvSpPr>
          <p:nvPr/>
        </p:nvSpPr>
        <p:spPr bwMode="auto">
          <a:xfrm>
            <a:off x="1668463" y="6837363"/>
            <a:ext cx="4224338" cy="258763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1" name="bk object 31"/>
          <p:cNvSpPr>
            <a:spLocks noChangeArrowheads="1"/>
          </p:cNvSpPr>
          <p:nvPr/>
        </p:nvSpPr>
        <p:spPr bwMode="auto">
          <a:xfrm>
            <a:off x="704850" y="6465888"/>
            <a:ext cx="6161088" cy="28416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2" name="bk object 32"/>
          <p:cNvSpPr>
            <a:spLocks noChangeArrowheads="1"/>
          </p:cNvSpPr>
          <p:nvPr/>
        </p:nvSpPr>
        <p:spPr bwMode="auto">
          <a:xfrm>
            <a:off x="584200" y="6100763"/>
            <a:ext cx="6396038" cy="282575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3" name="Holder 2"/>
          <p:cNvSpPr>
            <a:spLocks noGrp="1"/>
          </p:cNvSpPr>
          <p:nvPr>
            <p:ph type="title"/>
          </p:nvPr>
        </p:nvSpPr>
        <p:spPr>
          <a:xfrm>
            <a:off x="377825" y="427038"/>
            <a:ext cx="6807200" cy="17113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lvl="0"/>
            <a:endParaRPr lang="ru-RU" altLang="ru-RU" dirty="0"/>
          </a:p>
        </p:txBody>
      </p:sp>
      <p:sp>
        <p:nvSpPr>
          <p:cNvPr id="1044" name="Holder 3"/>
          <p:cNvSpPr>
            <a:spLocks noGrp="1"/>
          </p:cNvSpPr>
          <p:nvPr>
            <p:ph type="body" idx="1"/>
          </p:nvPr>
        </p:nvSpPr>
        <p:spPr>
          <a:xfrm>
            <a:off x="377825" y="2459038"/>
            <a:ext cx="6807200" cy="70580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lvl="0"/>
            <a:endParaRPr lang="ru-RU" alt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x-none" dirty="0">
                <a:latin typeface="Calibri" panose="020F0502020204030204" pitchFamily="34" charset="0"/>
              </a:rPr>
            </a:fld>
            <a:endParaRPr lang="zh-CN" altLang="x-none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object 2"/>
          <p:cNvSpPr txBox="1"/>
          <p:nvPr/>
        </p:nvSpPr>
        <p:spPr>
          <a:xfrm>
            <a:off x="273050" y="2646363"/>
            <a:ext cx="7239000" cy="7953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>
              <a:lnSpc>
                <a:spcPts val="6190"/>
              </a:lnSpc>
            </a:pPr>
            <a:r>
              <a:rPr lang="ru-RU" altLang="ru-RU" sz="25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c </a:t>
            </a:r>
            <a:r>
              <a:rPr lang="ru-RU" altLang="ru-RU" sz="8100" baseline="-50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08</a:t>
            </a:r>
            <a:r>
              <a:rPr lang="ru-RU" altLang="ru-RU" sz="25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:</a:t>
            </a:r>
            <a:r>
              <a:rPr lang="ru-RU" altLang="ru-RU" sz="8100" baseline="-50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00</a:t>
            </a:r>
            <a:r>
              <a:rPr lang="ru-RU" altLang="ru-RU" sz="25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до </a:t>
            </a:r>
            <a:r>
              <a:rPr lang="ru-RU" altLang="ru-RU" sz="8100" baseline="-50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20</a:t>
            </a:r>
            <a:r>
              <a:rPr lang="ru-RU" altLang="ru-RU" sz="25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:</a:t>
            </a:r>
            <a:r>
              <a:rPr lang="ru-RU" altLang="ru-RU" sz="8100" baseline="-50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00</a:t>
            </a:r>
            <a:r>
              <a:rPr lang="ru-RU" altLang="ru-RU" sz="2500" dirty="0">
                <a:solidFill>
                  <a:srgbClr val="6088C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часов по местному времени</a:t>
            </a:r>
            <a:endParaRPr lang="ru-RU" altLang="ru-RU" sz="2500" dirty="0">
              <a:solidFill>
                <a:srgbClr val="000000"/>
              </a:solidFill>
              <a:latin typeface="Arial Narrow" panose="020B0606020202030204" pitchFamily="34" charset="0"/>
              <a:ea typeface="Arial Narrow" panose="020B0606020202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" y="7804150"/>
            <a:ext cx="7467600" cy="5397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5400" kern="1200" cap="none" spc="-7" normalizeH="0" baseline="5000" noProof="0" dirty="0">
                <a:solidFill>
                  <a:srgbClr val="6088C0"/>
                </a:solidFill>
                <a:latin typeface="Arial Narrow" panose="020B0606020202030204"/>
                <a:ea typeface="+mn-ea"/>
                <a:cs typeface="Arial Narrow" panose="020B0606020202030204"/>
              </a:rPr>
              <a:t>8(83167)51262</a:t>
            </a:r>
            <a:endParaRPr kumimoji="0" lang="ru-RU" sz="3600" kern="1200" cap="none" spc="0" normalizeH="0" baseline="0" noProof="0" dirty="0">
              <a:latin typeface="Arial Narrow" panose="020B0606020202030204"/>
              <a:ea typeface="+mn-ea"/>
              <a:cs typeface="Arial Narrow" panose="020B0606020202030204"/>
            </a:endParaRPr>
          </a:p>
        </p:txBody>
      </p:sp>
      <p:sp>
        <p:nvSpPr>
          <p:cNvPr id="2052" name="object 4"/>
          <p:cNvSpPr txBox="1"/>
          <p:nvPr/>
        </p:nvSpPr>
        <p:spPr>
          <a:xfrm>
            <a:off x="44450" y="9455150"/>
            <a:ext cx="7467600" cy="76898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marL="12700" algn="ctr"/>
            <a:r>
              <a:rPr lang="ru-RU" altLang="ru-RU" sz="2500" dirty="0">
                <a:solidFill>
                  <a:srgbClr val="6088C0"/>
                </a:solidFill>
                <a:latin typeface="Arial Narrow" panose="020B0606020202030204" pitchFamily="34" charset="0"/>
              </a:rPr>
              <a:t>606360, Нижегородская область, р.п. Большое Мурашкино, </a:t>
            </a:r>
            <a:endParaRPr lang="ru-RU" altLang="ru-RU" sz="2500" dirty="0">
              <a:solidFill>
                <a:srgbClr val="6088C0"/>
              </a:solidFill>
              <a:latin typeface="Arial Narrow" panose="020B0606020202030204" pitchFamily="34" charset="0"/>
            </a:endParaRPr>
          </a:p>
          <a:p>
            <a:pPr marL="12700" algn="ctr"/>
            <a:r>
              <a:rPr lang="ru-RU" altLang="ru-RU" sz="2500" dirty="0">
                <a:solidFill>
                  <a:schemeClr val="tx2">
                    <a:lumMod val="60000"/>
                    <a:lumOff val="40000"/>
                  </a:schemeClr>
                </a:solidFill>
                <a:uFillTx/>
                <a:latin typeface="Arial Narrow" panose="020B0606020202030204" pitchFamily="34" charset="0"/>
              </a:rPr>
              <a:t>ул. Свободы, дом 89</a:t>
            </a:r>
            <a:endParaRPr lang="ru-RU" altLang="ru-RU" sz="2500" dirty="0">
              <a:solidFill>
                <a:schemeClr val="tx2">
                  <a:lumMod val="60000"/>
                  <a:lumOff val="40000"/>
                </a:schemeClr>
              </a:solidFill>
              <a:uFillTx/>
              <a:latin typeface="Arial Narrow" panose="020B0606020202030204" pitchFamily="34" charset="0"/>
            </a:endParaRPr>
          </a:p>
        </p:txBody>
      </p:sp>
      <p:sp>
        <p:nvSpPr>
          <p:cNvPr id="2053" name="object 2"/>
          <p:cNvSpPr txBox="1">
            <a:spLocks noGrp="1"/>
          </p:cNvSpPr>
          <p:nvPr/>
        </p:nvSpPr>
        <p:spPr>
          <a:xfrm>
            <a:off x="44450" y="1212850"/>
            <a:ext cx="7467600" cy="157099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>
              <a:lnSpc>
                <a:spcPts val="12250"/>
              </a:lnSpc>
            </a:pPr>
            <a:r>
              <a:rPr lang="ru-RU" altLang="ru-RU" sz="4800" b="1" dirty="0">
                <a:solidFill>
                  <a:srgbClr val="F26B5A"/>
                </a:solidFill>
                <a:latin typeface="Arial Narrow" panose="020B0606020202030204" pitchFamily="34" charset="0"/>
              </a:rPr>
              <a:t>12 декабря </a:t>
            </a:r>
            <a:r>
              <a:rPr lang="ru-RU" altLang="ru-RU" sz="10000" b="1" dirty="0">
                <a:solidFill>
                  <a:srgbClr val="F26B5A"/>
                </a:solidFill>
                <a:latin typeface="Arial Narrow" panose="020B0606020202030204" pitchFamily="34" charset="0"/>
              </a:rPr>
              <a:t>2017</a:t>
            </a:r>
            <a:r>
              <a:rPr lang="ru-RU" altLang="ru-RU" sz="4800" b="1" dirty="0">
                <a:solidFill>
                  <a:srgbClr val="F26B5A"/>
                </a:solidFill>
                <a:latin typeface="Arial Narrow" panose="020B0606020202030204" pitchFamily="34" charset="0"/>
              </a:rPr>
              <a:t> года</a:t>
            </a:r>
            <a:endParaRPr lang="ru-RU" altLang="ru-RU" sz="2500" b="1" dirty="0">
              <a:solidFill>
                <a:srgbClr val="F26B5A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WPS Presentation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Arial Narrow</vt:lpstr>
      <vt:lpstr>Arial Narrow</vt:lpstr>
      <vt:lpstr>Microsoft YaHei</vt:lpstr>
      <vt:lpstr/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Коростелев Максим Вячеславович</dc:creator>
  <cp:lastModifiedBy>062ZolotovSB</cp:lastModifiedBy>
  <cp:revision>5</cp:revision>
  <cp:lastPrinted>2017-11-28T06:50:38Z</cp:lastPrinted>
  <dcterms:created xsi:type="dcterms:W3CDTF">2016-12-01T12:48:51Z</dcterms:created>
  <dcterms:modified xsi:type="dcterms:W3CDTF">2017-11-28T08:38:44Z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2016-12-01T03:00:00Z</vt:filetime>
  </property>
  <property fmtid="{D5CDD505-2E9C-101B-9397-08002B2CF9AE}" pid="3" name="LastSaved">
    <vt:filetime>2016-12-01T03:00:00Z</vt:filetime>
  </property>
  <property fmtid="{D5CDD505-2E9C-101B-9397-08002B2CF9AE}" pid="4" name="KSOProductBuildVer">
    <vt:lpwstr>1049-10.2.0.5965</vt:lpwstr>
  </property>
</Properties>
</file>